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51"/>
  </p:notesMasterIdLst>
  <p:sldIdLst>
    <p:sldId id="256" r:id="rId2"/>
    <p:sldId id="259" r:id="rId3"/>
    <p:sldId id="260" r:id="rId4"/>
    <p:sldId id="261" r:id="rId5"/>
    <p:sldId id="308" r:id="rId6"/>
    <p:sldId id="30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11" r:id="rId47"/>
    <p:sldId id="301" r:id="rId48"/>
    <p:sldId id="310" r:id="rId49"/>
    <p:sldId id="305" r:id="rId5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6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F1CEF84-A348-43AA-96DE-88D2A4F1B8F4}" type="datetimeFigureOut">
              <a:rPr lang="ar-SA" smtClean="0"/>
              <a:t>05/07/1447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D555C62-F2B9-4F74-99A6-AEF626B86B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685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474659-3F0F-7C13-0A25-7ECF5CB4A7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8EEEB4A-9C78-8362-3CFD-A48777649B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2ABA3AF-211F-D539-80A9-BEAAF533D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D7AC-ED86-4AEE-8E34-F77732D7B13B}" type="datetime8">
              <a:rPr lang="ar-SA" smtClean="0"/>
              <a:t>24 كانون الأول، 25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CEB241E-0A5E-0F7B-889C-9D003A28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الدكتور محمود أيوب</a:t>
            </a: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F4467FF-E402-B0BD-E339-0DC97C5D9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0BCC-71CB-4F97-9B9C-45D02AB470D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7905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B98E04F-6EB9-53DC-4061-588343E0E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BF0C9AD-0B03-407E-2551-96706DD595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2FACE47-7EE2-A41C-AA0F-04E8F4DA8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5EE6B-288C-44AD-989F-342E0438092A}" type="datetime8">
              <a:rPr lang="ar-SA" smtClean="0"/>
              <a:t>24 كانون الأول، 25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AED9B3-65EC-BD7E-8474-2E020E13B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الدكتور محمود أيوب</a:t>
            </a: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B2028B2-88C0-4DC7-9822-C53091476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0BCC-71CB-4F97-9B9C-45D02AB470D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3000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0955E64-3E49-97EC-838D-082F62BB73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0BEFEBE-35D7-3E97-4CDA-653902D7A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5CD3F8A-3954-32F4-87C9-ADB716976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BB89-57EE-454F-B310-889B46D16124}" type="datetime8">
              <a:rPr lang="ar-SA" smtClean="0"/>
              <a:t>24 كانون الأول، 25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07B8865-AA1B-344D-291D-ECD31918C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الدكتور محمود أيوب</a:t>
            </a: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82503D6-2948-AE97-46E5-0C4E07CAB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0BCC-71CB-4F97-9B9C-45D02AB470D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846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8AA65D3-B134-FCB4-98C8-B3CF64C6D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54AC91A-ECF9-42A4-B147-1E491C8E8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10A2E90-CA3F-40B3-61E9-106427AAC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5CDA-7C4C-463E-A39D-7EE820EADA48}" type="datetime8">
              <a:rPr lang="ar-SA" smtClean="0"/>
              <a:t>24 كانون الأول، 25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BE4862B-1528-16FA-586C-AD8D883EB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الدكتور محمود أيوب</a:t>
            </a: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DB9B7A2-15A6-4C67-E433-C7A90F703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0BCC-71CB-4F97-9B9C-45D02AB470D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468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7174716-1E3D-F880-CC10-EDA3B272B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54DCBCC-74E8-38C7-6A15-BF2E4DADC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0523BD0-BBAE-A506-F3A6-64FFB1EB9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C924-9FA2-41A2-A21B-6EE41A4D57EF}" type="datetime8">
              <a:rPr lang="ar-SA" smtClean="0"/>
              <a:t>24 كانون الأول، 25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DC33901-EA76-4CF3-CDEA-E45CAB865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الدكتور محمود أيوب</a:t>
            </a: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1C6DB23-6868-5336-18E8-D75AA3293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0BCC-71CB-4F97-9B9C-45D02AB470D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1172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0A3D2A-D70B-3C9C-63B3-C415DE0B8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1C37181-9057-1261-0CB4-579C00002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D93BE06-3341-3F06-D3D0-59CFFDC5E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E996F44-9A02-AD87-DBE4-3BA2FB171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2C6B-7BDF-45AC-B5B8-61022B165EBE}" type="datetime8">
              <a:rPr lang="ar-SA" smtClean="0"/>
              <a:t>24 كانون الأول، 25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3CFECA6-454B-8844-5DA3-1A4BD934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الدكتور محمود أيوب</a:t>
            </a: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4DB8669-02DE-DF7A-EE5F-1E7197629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0BCC-71CB-4F97-9B9C-45D02AB470D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571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2FA053-BC5E-908F-0DB8-B6A76BBE0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5754540-D730-92FA-24ED-FC8843DEA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F7ACEF7-994F-AE95-89E8-1D28443B2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425703B0-ACEC-DE93-7624-42937E6D3F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47F584A9-0BF6-2AEA-755E-F14CD767E3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08BB7B4-0DC6-4EC5-BA73-F929865D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61C0-CA79-40C6-B82B-71890007247D}" type="datetime8">
              <a:rPr lang="ar-SA" smtClean="0"/>
              <a:t>24 كانون الأول، 25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3DAECA72-81AA-DEA1-3E37-E2D2B2AE0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الدكتور محمود أيوب</a:t>
            </a:r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9ED9E8A-6311-21AA-CB45-36C710520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0BCC-71CB-4F97-9B9C-45D02AB470D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0560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F4F791-E870-1496-88C6-B4B587F01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A82CB27-04F6-024F-6928-66413A781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0F1F-6DE7-4372-9F1F-7E041A2C16DC}" type="datetime8">
              <a:rPr lang="ar-SA" smtClean="0"/>
              <a:t>24 كانون الأول، 25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6E73E77-70D0-9033-3EF3-395F3D2D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الدكتور محمود أيوب</a:t>
            </a:r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813F29B-E544-6112-A541-D8983E856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0BCC-71CB-4F97-9B9C-45D02AB470D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437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E342827-85AC-71AC-329C-53035DC97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BD16-19C5-43A1-84B4-1AC22504B1F1}" type="datetime8">
              <a:rPr lang="ar-SA" smtClean="0"/>
              <a:t>24 كانون الأول، 25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90E3940-E1E8-D8F6-E231-7A7DC5454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الدكتور محمود أيوب</a:t>
            </a:r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3D3CBA2-7410-5BC0-04BF-BAACBB14D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0BCC-71CB-4F97-9B9C-45D02AB470D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3114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115B3A-D8B5-0CB6-3AFE-C62717814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8772B4B-FF75-F232-A3BA-700A7ADE5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BBBE650-1991-A2D7-E47D-F8A3A3D18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CD49DC5-843F-71FE-430A-755602032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5ABF7-E9BE-433D-9C5E-AE44900F832E}" type="datetime8">
              <a:rPr lang="ar-SA" smtClean="0"/>
              <a:t>24 كانون الأول، 25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A363BCC-2A11-A240-2FA4-D7B576FC3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الدكتور محمود أيوب</a:t>
            </a: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F6BE9B0-BB1C-BF66-98AB-A71527323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0BCC-71CB-4F97-9B9C-45D02AB470D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0111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AF3872E-6DF6-B7E2-755F-8C69E6F60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F5A474E-DCB4-9027-61E8-0E8621C7B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CA09F23-D4D4-59EF-21D1-337E314A6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E2709E2-E619-0280-B2AB-E34FFC55D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EF0C-4093-4B86-8C62-B00D9F047C1F}" type="datetime8">
              <a:rPr lang="ar-SA" smtClean="0"/>
              <a:t>24 كانون الأول، 25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D20D769-ECA1-CBDA-FEA7-93E9D2553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الدكتور محمود أيوب</a:t>
            </a: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859A5D6-CD93-E051-C0D0-1701FEF1E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0BCC-71CB-4F97-9B9C-45D02AB470D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887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D8DF51C8-B343-AABD-71C3-FE32BAEC6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0DE4907-1A8D-C751-DF0D-3DADA70CC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0AFEA0C-980A-5151-9F25-600F61B77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AB2B0-81C6-47E9-B69A-02E4B664F96B}" type="datetime8">
              <a:rPr lang="ar-SA" smtClean="0"/>
              <a:t>24 كانون الأول، 25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E2938D6-DBB9-4FA0-09FA-DFEC62EF50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 smtClean="0"/>
              <a:t>الدكتور محمود أيوب</a:t>
            </a: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9183926-DD6B-D64B-F981-927C56743B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70BCC-71CB-4F97-9B9C-45D02AB470D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3452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AA279B-0675-B08D-392A-81E08CDFA1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B897A02-6A58-87C0-BD2B-649BCA6F4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66" y="288131"/>
            <a:ext cx="9144000" cy="4619625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30163CF0-F886-62AA-AE85-5EC1FA752EC9}"/>
              </a:ext>
            </a:extLst>
          </p:cNvPr>
          <p:cNvSpPr/>
          <p:nvPr/>
        </p:nvSpPr>
        <p:spPr>
          <a:xfrm>
            <a:off x="978195" y="5144987"/>
            <a:ext cx="70387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الدكتور محمود أيوب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69375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3452DF2-D785-C106-DC29-2B8CE1F80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72" y="0"/>
            <a:ext cx="9271591" cy="6356350"/>
          </a:xfrm>
          <a:prstGeom prst="rect">
            <a:avLst/>
          </a:prstGeom>
        </p:spPr>
      </p:pic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4C546C3D-5AF2-783D-AA7E-BF0BCED8D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596E-BD20-4CCC-B529-42C530715EA8}" type="datetime8">
              <a:rPr lang="ar-SA" smtClean="0"/>
              <a:t>24 كانون الأول، 25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731E6D0-75AD-C2F1-902C-94D14E711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الدكتور محمود أيوب</a:t>
            </a:r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3C36F65-5556-C404-FBD9-6BEF5622B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0BCC-71CB-4F97-9B9C-45D02AB470DD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7923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DD494BE-805B-1D9A-2821-7FDEDD959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047" y="0"/>
            <a:ext cx="8559209" cy="6356350"/>
          </a:xfrm>
          <a:prstGeom prst="rect">
            <a:avLst/>
          </a:prstGeom>
        </p:spPr>
      </p:pic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2EEBC31-D336-5490-CC6A-C343C2360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71D0-0396-4541-8AE4-9FD55EC3C1A4}" type="datetime8">
              <a:rPr lang="ar-SA" smtClean="0"/>
              <a:t>24 كانون الأول، 25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6DEB75D-EDD3-C00A-4A00-AF95DCAD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الدكتور محمود أيوب</a:t>
            </a:r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A03413D-1C0B-79E8-1CEE-530AD632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0BCC-71CB-4F97-9B9C-45D02AB470DD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2933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424ABE7-E393-DD0C-0483-D9693FB6D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806" y="0"/>
            <a:ext cx="9898910" cy="6443330"/>
          </a:xfrm>
          <a:prstGeom prst="rect">
            <a:avLst/>
          </a:prstGeom>
        </p:spPr>
      </p:pic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4B2E3C7-29D6-F793-EEA6-64C43B447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58F5-A905-4010-83B2-C650D5DAE84A}" type="datetime8">
              <a:rPr lang="ar-SA" smtClean="0"/>
              <a:t>24 كانون الأول، 25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0687E80-4F85-4FCD-E079-5526619D5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الدكتور محمود أيوب</a:t>
            </a:r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FEAB140-4CD1-4104-9EF2-A83F42AF1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0BCC-71CB-4F97-9B9C-45D02AB470DD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2159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E9411384-C08A-5109-078B-9511F316B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577" y="128587"/>
            <a:ext cx="9207795" cy="6227763"/>
          </a:xfrm>
          <a:prstGeom prst="rect">
            <a:avLst/>
          </a:prstGeom>
        </p:spPr>
      </p:pic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40E5110-BCAA-C0A4-41DD-20594C78F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D5F4-8807-4243-B765-EDD7A941699C}" type="datetime8">
              <a:rPr lang="ar-SA" smtClean="0"/>
              <a:t>24 كانون الأول، 25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07399F9-123A-7264-F9AD-BB424ACFD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الدكتور محمود أيوب</a:t>
            </a:r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CDC1CC6-E6F6-47E7-6AED-63199C486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0BCC-71CB-4F97-9B9C-45D02AB470DD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0654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77B4F9E-9933-2792-F717-79EFED4FD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84" y="1681162"/>
            <a:ext cx="9867014" cy="4156112"/>
          </a:xfrm>
          <a:prstGeom prst="rect">
            <a:avLst/>
          </a:prstGeom>
        </p:spPr>
      </p:pic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AC4554E-7968-9D65-1CE9-2C837250B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7414-99C8-4B57-9E4D-9F0041EB522C}" type="datetime8">
              <a:rPr lang="ar-SA" smtClean="0"/>
              <a:t>24 كانون الأول، 25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1A0E30F-C0D0-8711-0BE6-160AD3D6A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الدكتور محمود أيوب</a:t>
            </a:r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03498EA-2D7A-F46D-3287-46AD7E14A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0BCC-71CB-4F97-9B9C-45D02AB470DD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0996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ED4E4CB-68A1-C780-EE97-04C9E9580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79" y="176212"/>
            <a:ext cx="10728251" cy="6096997"/>
          </a:xfrm>
          <a:prstGeom prst="rect">
            <a:avLst/>
          </a:prstGeom>
        </p:spPr>
      </p:pic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F25652D-6BEB-E381-4E06-6782FF6DA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8170-8CE7-4BD3-8BD7-1FC93DC635F1}" type="datetime8">
              <a:rPr lang="ar-SA" smtClean="0"/>
              <a:t>24 كانون الأول، 25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505ED99-5F89-3CBB-1CEF-633E705D0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الدكتور محمود أيوب</a:t>
            </a:r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B3ECC1E-6BD1-850E-A060-046756538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0BCC-71CB-4F97-9B9C-45D02AB470DD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4597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41175ED-5064-8EA2-382D-48CBC68A3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74" y="0"/>
            <a:ext cx="9260959" cy="6262577"/>
          </a:xfrm>
          <a:prstGeom prst="rect">
            <a:avLst/>
          </a:prstGeom>
        </p:spPr>
      </p:pic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03E97DC-2A6E-4CF7-2833-1ACA849A7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9A47-5D16-4A59-84A5-8AAC33022310}" type="datetime8">
              <a:rPr lang="ar-SA" smtClean="0"/>
              <a:t>24 كانون الأول، 25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4B08E2E-D677-4C64-2637-EAE725A6D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الدكتور محمود أيوب</a:t>
            </a:r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5D85EBA-8F70-5E75-6B72-B5FF85618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0BCC-71CB-4F97-9B9C-45D02AB470DD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7287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3DC1A73-C016-2557-5F15-D9C1D82E1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86" y="0"/>
            <a:ext cx="9409814" cy="6356350"/>
          </a:xfrm>
          <a:prstGeom prst="rect">
            <a:avLst/>
          </a:prstGeom>
        </p:spPr>
      </p:pic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C78A285-B6B0-31E3-9AC8-F4451F36B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EA33-BA25-4204-9B1F-15A7B6D5F3D7}" type="datetime8">
              <a:rPr lang="ar-SA" smtClean="0"/>
              <a:t>24 كانون الأول، 25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8E82965-69F9-7552-D106-D8BF63AD2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الدكتور محمود أيوب</a:t>
            </a:r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E8A4C8C-E546-0F0C-C822-579CE9753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0BCC-71CB-4F97-9B9C-45D02AB470DD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0169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17A096E-1450-B018-E414-3443B397D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963" y="0"/>
            <a:ext cx="8856921" cy="6356350"/>
          </a:xfrm>
          <a:prstGeom prst="rect">
            <a:avLst/>
          </a:prstGeom>
        </p:spPr>
      </p:pic>
      <p:sp>
        <p:nvSpPr>
          <p:cNvPr id="6" name="عنصر نائب للتاريخ 5">
            <a:extLst>
              <a:ext uri="{FF2B5EF4-FFF2-40B4-BE49-F238E27FC236}">
                <a16:creationId xmlns:a16="http://schemas.microsoft.com/office/drawing/2014/main" id="{7E9E5A52-289F-9946-DA9B-437882D67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9B98-93BF-4226-9490-8BAD0A241C8B}" type="datetime8">
              <a:rPr lang="ar-SA" smtClean="0"/>
              <a:t>24 كانون الأول، 25</a:t>
            </a:fld>
            <a:endParaRPr lang="ar-SA"/>
          </a:p>
        </p:txBody>
      </p:sp>
      <p:sp>
        <p:nvSpPr>
          <p:cNvPr id="7" name="عنصر نائب للتذييل 6">
            <a:extLst>
              <a:ext uri="{FF2B5EF4-FFF2-40B4-BE49-F238E27FC236}">
                <a16:creationId xmlns:a16="http://schemas.microsoft.com/office/drawing/2014/main" id="{FDBBEDDC-0E06-7797-D4B1-FD42E7837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الدكتور محمود أيوب</a:t>
            </a:r>
            <a:endParaRPr lang="ar-SA"/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29613E03-53F0-F27A-18A5-16076BE5D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0BCC-71CB-4F97-9B9C-45D02AB470DD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0323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7E5B25F-AB31-EBBF-79A5-AFA0466A1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530" y="0"/>
            <a:ext cx="8389089" cy="6432698"/>
          </a:xfrm>
          <a:prstGeom prst="rect">
            <a:avLst/>
          </a:prstGeom>
        </p:spPr>
      </p:pic>
      <p:sp>
        <p:nvSpPr>
          <p:cNvPr id="6" name="عنصر نائب للتاريخ 5">
            <a:extLst>
              <a:ext uri="{FF2B5EF4-FFF2-40B4-BE49-F238E27FC236}">
                <a16:creationId xmlns:a16="http://schemas.microsoft.com/office/drawing/2014/main" id="{8B313A31-9D45-731E-82DD-B42A0D16A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247B-ACA1-4A62-9F90-CAD2544B87D1}" type="datetime8">
              <a:rPr lang="ar-SA" smtClean="0"/>
              <a:t>24 كانون الأول، 25</a:t>
            </a:fld>
            <a:endParaRPr lang="ar-SA"/>
          </a:p>
        </p:txBody>
      </p:sp>
      <p:sp>
        <p:nvSpPr>
          <p:cNvPr id="7" name="عنصر نائب للتذييل 6">
            <a:extLst>
              <a:ext uri="{FF2B5EF4-FFF2-40B4-BE49-F238E27FC236}">
                <a16:creationId xmlns:a16="http://schemas.microsoft.com/office/drawing/2014/main" id="{8CFC7C64-9F04-A6A4-07EC-8C75DAAB7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الدكتور محمود أيوب</a:t>
            </a:r>
            <a:endParaRPr lang="ar-SA"/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B97F85EC-6355-D2B3-4A70-EBB1D408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0BCC-71CB-4F97-9B9C-45D02AB470DD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2409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326D1500-5C9A-0DAF-1D66-F39552756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45" y="529708"/>
            <a:ext cx="10207255" cy="5826642"/>
          </a:xfrm>
          <a:prstGeom prst="rect">
            <a:avLst/>
          </a:prstGeom>
        </p:spPr>
      </p:pic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5F144CE-9AD7-C208-BDAF-BF8CDA124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9529-7AC8-4953-9D5E-BCE588DEE399}" type="datetime8">
              <a:rPr lang="ar-SA" smtClean="0"/>
              <a:t>24 كانون الأول، 25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3C27243-9CE5-EFB8-964F-2381D25AE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/>
              <a:t>الدكتور محمود أيوب</a:t>
            </a:r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88D30B8-3121-6E20-6764-7F5046AC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0BCC-71CB-4F97-9B9C-45D02AB470DD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4377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ED14F92-F0C7-2C3F-4069-FFB5FAB9F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7" y="547687"/>
            <a:ext cx="10144125" cy="5762625"/>
          </a:xfrm>
          <a:prstGeom prst="rect">
            <a:avLst/>
          </a:prstGeom>
        </p:spPr>
      </p:pic>
      <p:sp>
        <p:nvSpPr>
          <p:cNvPr id="6" name="عنصر نائب للتاريخ 5">
            <a:extLst>
              <a:ext uri="{FF2B5EF4-FFF2-40B4-BE49-F238E27FC236}">
                <a16:creationId xmlns:a16="http://schemas.microsoft.com/office/drawing/2014/main" id="{3A674900-E213-8F9C-DB77-91CF754A7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55DE-B2F0-4931-8DED-9D984168A74C}" type="datetime8">
              <a:rPr lang="ar-SA" smtClean="0"/>
              <a:t>24 كانون الأول، 25</a:t>
            </a:fld>
            <a:endParaRPr lang="ar-SA"/>
          </a:p>
        </p:txBody>
      </p:sp>
      <p:sp>
        <p:nvSpPr>
          <p:cNvPr id="7" name="عنصر نائب للتذييل 6">
            <a:extLst>
              <a:ext uri="{FF2B5EF4-FFF2-40B4-BE49-F238E27FC236}">
                <a16:creationId xmlns:a16="http://schemas.microsoft.com/office/drawing/2014/main" id="{611CC2AC-C16E-D3C4-2E25-95A7E2E53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الدكتور محمود أيوب</a:t>
            </a:r>
            <a:endParaRPr lang="ar-SA"/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199088D9-7A9F-A1B4-EA46-824822E1A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0BCC-71CB-4F97-9B9C-45D02AB470DD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9922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0791BD9-E91D-4281-6139-38A4376AF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73" y="0"/>
            <a:ext cx="9367284" cy="6356350"/>
          </a:xfrm>
          <a:prstGeom prst="rect">
            <a:avLst/>
          </a:prstGeom>
        </p:spPr>
      </p:pic>
      <p:sp>
        <p:nvSpPr>
          <p:cNvPr id="6" name="عنصر نائب للتاريخ 5">
            <a:extLst>
              <a:ext uri="{FF2B5EF4-FFF2-40B4-BE49-F238E27FC236}">
                <a16:creationId xmlns:a16="http://schemas.microsoft.com/office/drawing/2014/main" id="{E1BB393F-9EB8-5C97-8EEE-C85B053D4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A09FF-8242-4EFA-A002-91BAE58F2B87}" type="datetime8">
              <a:rPr lang="ar-SA" smtClean="0"/>
              <a:t>24 كانون الأول، 25</a:t>
            </a:fld>
            <a:endParaRPr lang="ar-SA"/>
          </a:p>
        </p:txBody>
      </p:sp>
      <p:sp>
        <p:nvSpPr>
          <p:cNvPr id="7" name="عنصر نائب للتذييل 6">
            <a:extLst>
              <a:ext uri="{FF2B5EF4-FFF2-40B4-BE49-F238E27FC236}">
                <a16:creationId xmlns:a16="http://schemas.microsoft.com/office/drawing/2014/main" id="{364511E2-3A79-2E92-FE2F-94BC82010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الدكتور محمود أيوب</a:t>
            </a:r>
            <a:endParaRPr lang="ar-SA"/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C2B1F1DD-D13E-5352-01EB-5420A2D4D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0BCC-71CB-4F97-9B9C-45D02AB470DD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3691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B21450A-E98D-AE90-E488-78548669B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781" y="0"/>
            <a:ext cx="9324754" cy="6356350"/>
          </a:xfrm>
          <a:prstGeom prst="rect">
            <a:avLst/>
          </a:prstGeom>
        </p:spPr>
      </p:pic>
      <p:sp>
        <p:nvSpPr>
          <p:cNvPr id="6" name="عنصر نائب للتاريخ 5">
            <a:extLst>
              <a:ext uri="{FF2B5EF4-FFF2-40B4-BE49-F238E27FC236}">
                <a16:creationId xmlns:a16="http://schemas.microsoft.com/office/drawing/2014/main" id="{C872158A-4D18-7DD4-CB9F-DF61321C5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AF6B-3D07-424B-8C2E-90751CDC82EC}" type="datetime8">
              <a:rPr lang="ar-SA" smtClean="0"/>
              <a:t>24 كانون الأول، 25</a:t>
            </a:fld>
            <a:endParaRPr lang="ar-SA"/>
          </a:p>
        </p:txBody>
      </p:sp>
      <p:sp>
        <p:nvSpPr>
          <p:cNvPr id="7" name="عنصر نائب للتذييل 6">
            <a:extLst>
              <a:ext uri="{FF2B5EF4-FFF2-40B4-BE49-F238E27FC236}">
                <a16:creationId xmlns:a16="http://schemas.microsoft.com/office/drawing/2014/main" id="{6634B220-6090-8762-832A-31748A3F0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الدكتور محمود أيوب</a:t>
            </a:r>
            <a:endParaRPr lang="ar-SA"/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BA755592-B223-8A73-5638-6F97E7F58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0BCC-71CB-4F97-9B9C-45D02AB470DD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0873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1535316-DDDA-BB50-B4D3-07285AE06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" y="280987"/>
            <a:ext cx="10506075" cy="6075363"/>
          </a:xfrm>
          <a:prstGeom prst="rect">
            <a:avLst/>
          </a:prstGeom>
        </p:spPr>
      </p:pic>
      <p:sp>
        <p:nvSpPr>
          <p:cNvPr id="6" name="عنصر نائب للتاريخ 5">
            <a:extLst>
              <a:ext uri="{FF2B5EF4-FFF2-40B4-BE49-F238E27FC236}">
                <a16:creationId xmlns:a16="http://schemas.microsoft.com/office/drawing/2014/main" id="{2AB5E974-2AFF-D638-228A-37847C5FE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FADE8-AEE7-46D4-BF90-EFF06EEAA582}" type="datetime8">
              <a:rPr lang="ar-SA" smtClean="0"/>
              <a:t>24 كانون الأول، 25</a:t>
            </a:fld>
            <a:endParaRPr lang="ar-SA"/>
          </a:p>
        </p:txBody>
      </p:sp>
      <p:sp>
        <p:nvSpPr>
          <p:cNvPr id="7" name="عنصر نائب للتذييل 6">
            <a:extLst>
              <a:ext uri="{FF2B5EF4-FFF2-40B4-BE49-F238E27FC236}">
                <a16:creationId xmlns:a16="http://schemas.microsoft.com/office/drawing/2014/main" id="{CEBC1891-97F5-3950-997C-EBA94C5AA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الدكتور محمود أيوب</a:t>
            </a:r>
            <a:endParaRPr lang="ar-SA"/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51B786AF-8468-4FD4-4FDF-64FC78F66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0BCC-71CB-4F97-9B9C-45D02AB470DD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9902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F09A0D2-A596-06FA-7A61-2352B08B7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40" y="0"/>
            <a:ext cx="9388548" cy="6356350"/>
          </a:xfrm>
          <a:prstGeom prst="rect">
            <a:avLst/>
          </a:prstGeom>
        </p:spPr>
      </p:pic>
      <p:sp>
        <p:nvSpPr>
          <p:cNvPr id="6" name="عنصر نائب للتاريخ 5">
            <a:extLst>
              <a:ext uri="{FF2B5EF4-FFF2-40B4-BE49-F238E27FC236}">
                <a16:creationId xmlns:a16="http://schemas.microsoft.com/office/drawing/2014/main" id="{4ACDCA19-9649-CC6C-58F2-77768D422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D17D-22D4-4C1F-9558-1915E5E5EC2A}" type="datetime8">
              <a:rPr lang="ar-SA" smtClean="0"/>
              <a:t>24 كانون الأول، 25</a:t>
            </a:fld>
            <a:endParaRPr lang="ar-SA"/>
          </a:p>
        </p:txBody>
      </p:sp>
      <p:sp>
        <p:nvSpPr>
          <p:cNvPr id="7" name="عنصر نائب للتذييل 6">
            <a:extLst>
              <a:ext uri="{FF2B5EF4-FFF2-40B4-BE49-F238E27FC236}">
                <a16:creationId xmlns:a16="http://schemas.microsoft.com/office/drawing/2014/main" id="{A5357961-D19A-45C1-2EE5-6639204C0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الدكتور محمود أيوب</a:t>
            </a:r>
            <a:endParaRPr lang="ar-SA"/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19450C9B-C378-76FD-AE49-8784086B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0BCC-71CB-4F97-9B9C-45D02AB470DD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5622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E0268931-4B71-9AD0-95A5-F99DED59A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88" y="461962"/>
            <a:ext cx="9877647" cy="5934075"/>
          </a:xfrm>
          <a:prstGeom prst="rect">
            <a:avLst/>
          </a:prstGeom>
        </p:spPr>
      </p:pic>
      <p:sp>
        <p:nvSpPr>
          <p:cNvPr id="6" name="عنصر نائب للتاريخ 5">
            <a:extLst>
              <a:ext uri="{FF2B5EF4-FFF2-40B4-BE49-F238E27FC236}">
                <a16:creationId xmlns:a16="http://schemas.microsoft.com/office/drawing/2014/main" id="{FCD1A2C7-789B-1F01-E7EC-95046C262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FFE8-0769-48EC-8A3D-73525B91C47E}" type="datetime8">
              <a:rPr lang="ar-SA" smtClean="0"/>
              <a:t>24 كانون الأول، 25</a:t>
            </a:fld>
            <a:endParaRPr lang="ar-SA"/>
          </a:p>
        </p:txBody>
      </p:sp>
      <p:sp>
        <p:nvSpPr>
          <p:cNvPr id="7" name="عنصر نائب للتذييل 6">
            <a:extLst>
              <a:ext uri="{FF2B5EF4-FFF2-40B4-BE49-F238E27FC236}">
                <a16:creationId xmlns:a16="http://schemas.microsoft.com/office/drawing/2014/main" id="{DB88BE88-D8AF-65A4-CD14-FB5981A1E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الدكتور محمود أيوب</a:t>
            </a:r>
            <a:endParaRPr lang="ar-SA"/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B87B9C86-52E3-813D-A156-C8F02D5EE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0BCC-71CB-4F97-9B9C-45D02AB470DD}" type="slidenum">
              <a:rPr lang="ar-SA" smtClean="0"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1681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7C1BC94-73F4-7011-D47B-8A22CA289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843" y="0"/>
            <a:ext cx="8708064" cy="6356350"/>
          </a:xfrm>
          <a:prstGeom prst="rect">
            <a:avLst/>
          </a:prstGeom>
        </p:spPr>
      </p:pic>
      <p:sp>
        <p:nvSpPr>
          <p:cNvPr id="6" name="عنصر نائب للتاريخ 5">
            <a:extLst>
              <a:ext uri="{FF2B5EF4-FFF2-40B4-BE49-F238E27FC236}">
                <a16:creationId xmlns:a16="http://schemas.microsoft.com/office/drawing/2014/main" id="{72704AD7-EF5D-3FC3-0EF9-A7A4389DB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5291-2657-4C86-887D-370517C92FA2}" type="datetime8">
              <a:rPr lang="ar-SA" smtClean="0"/>
              <a:t>24 كانون الأول، 25</a:t>
            </a:fld>
            <a:endParaRPr lang="ar-SA"/>
          </a:p>
        </p:txBody>
      </p:sp>
      <p:sp>
        <p:nvSpPr>
          <p:cNvPr id="7" name="عنصر نائب للتذييل 6">
            <a:extLst>
              <a:ext uri="{FF2B5EF4-FFF2-40B4-BE49-F238E27FC236}">
                <a16:creationId xmlns:a16="http://schemas.microsoft.com/office/drawing/2014/main" id="{297D1515-70F7-8873-DE18-8CD37BBDE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الدكتور محمود أيوب</a:t>
            </a:r>
            <a:endParaRPr lang="ar-SA"/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50EE7E70-5A37-0E4F-E255-658D538AF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0BCC-71CB-4F97-9B9C-45D02AB470DD}" type="slidenum">
              <a:rPr lang="ar-SA" smtClean="0"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1690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51F48A1-193A-CE85-A7A5-8EB061005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005" y="0"/>
            <a:ext cx="8856921" cy="6432698"/>
          </a:xfrm>
          <a:prstGeom prst="rect">
            <a:avLst/>
          </a:prstGeom>
        </p:spPr>
      </p:pic>
      <p:sp>
        <p:nvSpPr>
          <p:cNvPr id="6" name="عنصر نائب للتاريخ 5">
            <a:extLst>
              <a:ext uri="{FF2B5EF4-FFF2-40B4-BE49-F238E27FC236}">
                <a16:creationId xmlns:a16="http://schemas.microsoft.com/office/drawing/2014/main" id="{A97BB50E-FE68-E7B4-FDCF-5E42757F0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4E438-60DF-4F99-91BC-E394E075A315}" type="datetime8">
              <a:rPr lang="ar-SA" smtClean="0"/>
              <a:t>24 كانون الأول، 25</a:t>
            </a:fld>
            <a:endParaRPr lang="ar-SA"/>
          </a:p>
        </p:txBody>
      </p:sp>
      <p:sp>
        <p:nvSpPr>
          <p:cNvPr id="7" name="عنصر نائب للتذييل 6">
            <a:extLst>
              <a:ext uri="{FF2B5EF4-FFF2-40B4-BE49-F238E27FC236}">
                <a16:creationId xmlns:a16="http://schemas.microsoft.com/office/drawing/2014/main" id="{35C9F5F2-4DDA-5824-BF45-4B5894209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الدكتور محمود أيوب</a:t>
            </a:r>
            <a:endParaRPr lang="ar-SA"/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B7B1B910-77EE-D45A-D2FF-274D59D28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0BCC-71CB-4F97-9B9C-45D02AB470DD}" type="slidenum">
              <a:rPr lang="ar-SA" smtClean="0"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45577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03DF6D-FBA4-21FE-0B26-50F28563C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777" y="148856"/>
            <a:ext cx="8697432" cy="6207494"/>
          </a:xfrm>
          <a:prstGeom prst="rect">
            <a:avLst/>
          </a:prstGeom>
        </p:spPr>
      </p:pic>
      <p:sp>
        <p:nvSpPr>
          <p:cNvPr id="6" name="عنصر نائب للتاريخ 5">
            <a:extLst>
              <a:ext uri="{FF2B5EF4-FFF2-40B4-BE49-F238E27FC236}">
                <a16:creationId xmlns:a16="http://schemas.microsoft.com/office/drawing/2014/main" id="{3DA06EA7-126A-68DA-B4CA-11F2E414E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B337-13F4-483C-B722-079C8E0247F8}" type="datetime8">
              <a:rPr lang="ar-SA" smtClean="0"/>
              <a:t>24 كانون الأول، 25</a:t>
            </a:fld>
            <a:endParaRPr lang="ar-SA"/>
          </a:p>
        </p:txBody>
      </p:sp>
      <p:sp>
        <p:nvSpPr>
          <p:cNvPr id="7" name="عنصر نائب للتذييل 6">
            <a:extLst>
              <a:ext uri="{FF2B5EF4-FFF2-40B4-BE49-F238E27FC236}">
                <a16:creationId xmlns:a16="http://schemas.microsoft.com/office/drawing/2014/main" id="{4D9CEE99-EE7F-499C-DFB9-8F04E96F0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الدكتور محمود أيوب</a:t>
            </a:r>
            <a:endParaRPr lang="ar-SA"/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FCE9FCE3-2314-3FE3-485E-4684CD858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0BCC-71CB-4F97-9B9C-45D02AB470DD}" type="slidenum">
              <a:rPr lang="ar-SA" smtClean="0"/>
              <a:t>28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9725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E0E3A5FC-566D-9F7F-52DA-269108886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294" y="376237"/>
            <a:ext cx="9441712" cy="6105525"/>
          </a:xfrm>
          <a:prstGeom prst="rect">
            <a:avLst/>
          </a:prstGeom>
        </p:spPr>
      </p:pic>
      <p:sp>
        <p:nvSpPr>
          <p:cNvPr id="6" name="عنصر نائب للتاريخ 5">
            <a:extLst>
              <a:ext uri="{FF2B5EF4-FFF2-40B4-BE49-F238E27FC236}">
                <a16:creationId xmlns:a16="http://schemas.microsoft.com/office/drawing/2014/main" id="{6388FF22-88A7-99AB-9DFE-456D9456B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14A0D-F878-41E0-AE20-604DE9B2A160}" type="datetime8">
              <a:rPr lang="ar-SA" smtClean="0"/>
              <a:t>24 كانون الأول، 25</a:t>
            </a:fld>
            <a:endParaRPr lang="ar-SA"/>
          </a:p>
        </p:txBody>
      </p:sp>
      <p:sp>
        <p:nvSpPr>
          <p:cNvPr id="7" name="عنصر نائب للتذييل 6">
            <a:extLst>
              <a:ext uri="{FF2B5EF4-FFF2-40B4-BE49-F238E27FC236}">
                <a16:creationId xmlns:a16="http://schemas.microsoft.com/office/drawing/2014/main" id="{63B8E1B2-EA8E-7EBC-6D16-F8AFB7F78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الدكتور محمود أيوب</a:t>
            </a:r>
            <a:endParaRPr lang="ar-SA"/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3F7C305C-E79E-E346-F8AF-D3B394E76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0BCC-71CB-4F97-9B9C-45D02AB470DD}" type="slidenum">
              <a:rPr lang="ar-SA" smtClean="0"/>
              <a:t>29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9945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AEC2DE4-5411-8D75-3831-8FD8722C4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949" y="680485"/>
            <a:ext cx="10132827" cy="5901068"/>
          </a:xfrm>
          <a:prstGeom prst="rect">
            <a:avLst/>
          </a:prstGeom>
        </p:spPr>
      </p:pic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E584BEC-8313-B80B-B5FC-9EEE45348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92D1-60FB-43C5-9EAB-7E7DF35CE468}" type="datetime8">
              <a:rPr lang="ar-SA" smtClean="0"/>
              <a:t>24 كانون الأول، 25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1EC8B399-4997-6455-FE1D-58DA10D0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الدكتور محمود أيوب</a:t>
            </a:r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774E6DF-CC8E-C982-1374-3AB110463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0BCC-71CB-4F97-9B9C-45D02AB470DD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7587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ECBA733B-7791-B54B-B8CD-0FE2247F4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395" y="0"/>
            <a:ext cx="9696893" cy="6356350"/>
          </a:xfrm>
          <a:prstGeom prst="rect">
            <a:avLst/>
          </a:prstGeom>
        </p:spPr>
      </p:pic>
      <p:sp>
        <p:nvSpPr>
          <p:cNvPr id="6" name="عنصر نائب للتاريخ 5">
            <a:extLst>
              <a:ext uri="{FF2B5EF4-FFF2-40B4-BE49-F238E27FC236}">
                <a16:creationId xmlns:a16="http://schemas.microsoft.com/office/drawing/2014/main" id="{95B93D85-14A6-2276-9C4E-0FD268217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3A0-C5D2-40F5-9278-2588BBAD7198}" type="datetime8">
              <a:rPr lang="ar-SA" smtClean="0"/>
              <a:t>24 كانون الأول، 25</a:t>
            </a:fld>
            <a:endParaRPr lang="ar-SA"/>
          </a:p>
        </p:txBody>
      </p:sp>
      <p:sp>
        <p:nvSpPr>
          <p:cNvPr id="7" name="عنصر نائب للتذييل 6">
            <a:extLst>
              <a:ext uri="{FF2B5EF4-FFF2-40B4-BE49-F238E27FC236}">
                <a16:creationId xmlns:a16="http://schemas.microsoft.com/office/drawing/2014/main" id="{7724C7C2-E2F1-E0D4-20FB-B06BB291E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الدكتور محمود أيوب</a:t>
            </a:r>
            <a:endParaRPr lang="ar-SA"/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F8E12800-D7A4-3078-0BBE-5F5934CA1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0BCC-71CB-4F97-9B9C-45D02AB470DD}" type="slidenum">
              <a:rPr lang="ar-SA" smtClean="0"/>
              <a:t>30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05406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A92491E-0EAD-29A2-7548-226726FD5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62" y="623887"/>
            <a:ext cx="9896475" cy="5610225"/>
          </a:xfrm>
          <a:prstGeom prst="rect">
            <a:avLst/>
          </a:prstGeom>
        </p:spPr>
      </p:pic>
      <p:sp>
        <p:nvSpPr>
          <p:cNvPr id="6" name="عنصر نائب للتاريخ 5">
            <a:extLst>
              <a:ext uri="{FF2B5EF4-FFF2-40B4-BE49-F238E27FC236}">
                <a16:creationId xmlns:a16="http://schemas.microsoft.com/office/drawing/2014/main" id="{B9262558-FBA2-720F-1B88-BD7ADD1DF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47C5-69EC-4F1E-96EF-4089FBC476EB}" type="datetime8">
              <a:rPr lang="ar-SA" smtClean="0"/>
              <a:t>24 كانون الأول، 25</a:t>
            </a:fld>
            <a:endParaRPr lang="ar-SA"/>
          </a:p>
        </p:txBody>
      </p:sp>
      <p:sp>
        <p:nvSpPr>
          <p:cNvPr id="7" name="عنصر نائب للتذييل 6">
            <a:extLst>
              <a:ext uri="{FF2B5EF4-FFF2-40B4-BE49-F238E27FC236}">
                <a16:creationId xmlns:a16="http://schemas.microsoft.com/office/drawing/2014/main" id="{8929ED5C-BA85-C45D-714E-9FD70BE08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الدكتور محمود أيوب</a:t>
            </a:r>
            <a:endParaRPr lang="ar-SA"/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955E7335-74AF-BE69-2A99-B442CF541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0BCC-71CB-4F97-9B9C-45D02AB470DD}" type="slidenum">
              <a:rPr lang="ar-SA" smtClean="0"/>
              <a:t>31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05936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763FA5-D22B-47FA-78EC-F3BCB856B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595" y="0"/>
            <a:ext cx="8814391" cy="6166884"/>
          </a:xfrm>
          <a:prstGeom prst="rect">
            <a:avLst/>
          </a:prstGeom>
        </p:spPr>
      </p:pic>
      <p:sp>
        <p:nvSpPr>
          <p:cNvPr id="6" name="عنصر نائب للتاريخ 5">
            <a:extLst>
              <a:ext uri="{FF2B5EF4-FFF2-40B4-BE49-F238E27FC236}">
                <a16:creationId xmlns:a16="http://schemas.microsoft.com/office/drawing/2014/main" id="{647E961A-1212-A9BB-9960-3010E4AF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8FFA-138C-4BA7-824B-47EF637149BC}" type="datetime8">
              <a:rPr lang="ar-SA" smtClean="0"/>
              <a:t>24 كانون الأول، 25</a:t>
            </a:fld>
            <a:endParaRPr lang="ar-SA"/>
          </a:p>
        </p:txBody>
      </p:sp>
      <p:sp>
        <p:nvSpPr>
          <p:cNvPr id="7" name="عنصر نائب للتذييل 6">
            <a:extLst>
              <a:ext uri="{FF2B5EF4-FFF2-40B4-BE49-F238E27FC236}">
                <a16:creationId xmlns:a16="http://schemas.microsoft.com/office/drawing/2014/main" id="{800BD35E-F87D-222F-329E-457E43130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الدكتور محمود أيوب</a:t>
            </a:r>
            <a:endParaRPr lang="ar-SA"/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93E2D886-5B78-4AB5-A90D-49FADBB23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0BCC-71CB-4F97-9B9C-45D02AB470DD}" type="slidenum">
              <a:rPr lang="ar-SA" smtClean="0"/>
              <a:t>32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62620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AEB85F0-1203-A603-DC65-3FD6642DF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42" y="471487"/>
            <a:ext cx="9962707" cy="5915025"/>
          </a:xfrm>
          <a:prstGeom prst="rect">
            <a:avLst/>
          </a:prstGeom>
        </p:spPr>
      </p:pic>
      <p:sp>
        <p:nvSpPr>
          <p:cNvPr id="6" name="عنصر نائب للتاريخ 5">
            <a:extLst>
              <a:ext uri="{FF2B5EF4-FFF2-40B4-BE49-F238E27FC236}">
                <a16:creationId xmlns:a16="http://schemas.microsoft.com/office/drawing/2014/main" id="{BC1F503F-2105-9845-0C0D-9DDFDD94F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5FA9-6B52-4142-BF95-8E3759BD1579}" type="datetime8">
              <a:rPr lang="ar-SA" smtClean="0"/>
              <a:t>24 كانون الأول، 25</a:t>
            </a:fld>
            <a:endParaRPr lang="ar-SA"/>
          </a:p>
        </p:txBody>
      </p:sp>
      <p:sp>
        <p:nvSpPr>
          <p:cNvPr id="7" name="عنصر نائب للتذييل 6">
            <a:extLst>
              <a:ext uri="{FF2B5EF4-FFF2-40B4-BE49-F238E27FC236}">
                <a16:creationId xmlns:a16="http://schemas.microsoft.com/office/drawing/2014/main" id="{2AB6535B-220E-205C-BA0B-686772D41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الدكتور محمود أيوب</a:t>
            </a:r>
            <a:endParaRPr lang="ar-SA"/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E8DF8B19-3C5D-036E-5799-C1E90BE1A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0BCC-71CB-4F97-9B9C-45D02AB470DD}" type="slidenum">
              <a:rPr lang="ar-SA" smtClean="0"/>
              <a:t>33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11940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E41A5061-54C8-94B1-90F9-F1725CF1E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78" y="0"/>
            <a:ext cx="10122194" cy="6356350"/>
          </a:xfrm>
          <a:prstGeom prst="rect">
            <a:avLst/>
          </a:prstGeom>
        </p:spPr>
      </p:pic>
      <p:sp>
        <p:nvSpPr>
          <p:cNvPr id="6" name="عنصر نائب للتاريخ 5">
            <a:extLst>
              <a:ext uri="{FF2B5EF4-FFF2-40B4-BE49-F238E27FC236}">
                <a16:creationId xmlns:a16="http://schemas.microsoft.com/office/drawing/2014/main" id="{5C83F914-AB1B-76EB-DAFF-2199A24DF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9E1A-7B20-4BA1-A5BC-DC0AD552B57F}" type="datetime8">
              <a:rPr lang="ar-SA" smtClean="0"/>
              <a:t>24 كانون الأول، 25</a:t>
            </a:fld>
            <a:endParaRPr lang="ar-SA"/>
          </a:p>
        </p:txBody>
      </p:sp>
      <p:sp>
        <p:nvSpPr>
          <p:cNvPr id="7" name="عنصر نائب للتذييل 6">
            <a:extLst>
              <a:ext uri="{FF2B5EF4-FFF2-40B4-BE49-F238E27FC236}">
                <a16:creationId xmlns:a16="http://schemas.microsoft.com/office/drawing/2014/main" id="{0521319C-8C42-9F99-555D-1A9486DE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الدكتور محمود أيوب</a:t>
            </a:r>
            <a:endParaRPr lang="ar-SA"/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B9C3A78A-F4C2-58D9-7C4B-8EB7C3285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0BCC-71CB-4F97-9B9C-45D02AB470DD}" type="slidenum">
              <a:rPr lang="ar-SA" smtClean="0"/>
              <a:t>34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31624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DB6659A-2DCA-4710-7687-BA0A95C9C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293" y="0"/>
            <a:ext cx="9707525" cy="6356350"/>
          </a:xfrm>
          <a:prstGeom prst="rect">
            <a:avLst/>
          </a:prstGeom>
        </p:spPr>
      </p:pic>
      <p:sp>
        <p:nvSpPr>
          <p:cNvPr id="6" name="عنصر نائب للتاريخ 5">
            <a:extLst>
              <a:ext uri="{FF2B5EF4-FFF2-40B4-BE49-F238E27FC236}">
                <a16:creationId xmlns:a16="http://schemas.microsoft.com/office/drawing/2014/main" id="{BDD3A909-F14E-D2CA-00D9-E8B58C708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A48C9-1DB5-45AD-8D70-160614F9A520}" type="datetime8">
              <a:rPr lang="ar-SA" smtClean="0"/>
              <a:t>24 كانون الأول، 25</a:t>
            </a:fld>
            <a:endParaRPr lang="ar-SA"/>
          </a:p>
        </p:txBody>
      </p:sp>
      <p:sp>
        <p:nvSpPr>
          <p:cNvPr id="7" name="عنصر نائب للتذييل 6">
            <a:extLst>
              <a:ext uri="{FF2B5EF4-FFF2-40B4-BE49-F238E27FC236}">
                <a16:creationId xmlns:a16="http://schemas.microsoft.com/office/drawing/2014/main" id="{FCC72A5E-6AE7-2F8F-C1D9-DDDD8197B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الدكتور محمود أيوب</a:t>
            </a:r>
            <a:endParaRPr lang="ar-SA"/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3153C315-9ED8-9FD0-FFE0-00E6490E2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0BCC-71CB-4F97-9B9C-45D02AB470DD}" type="slidenum">
              <a:rPr lang="ar-SA" smtClean="0"/>
              <a:t>35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01459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67E11EA-A40C-3E23-7327-EE96F6976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964" y="0"/>
            <a:ext cx="8899450" cy="6356350"/>
          </a:xfrm>
          <a:prstGeom prst="rect">
            <a:avLst/>
          </a:prstGeom>
        </p:spPr>
      </p:pic>
      <p:sp>
        <p:nvSpPr>
          <p:cNvPr id="6" name="عنصر نائب للتاريخ 5">
            <a:extLst>
              <a:ext uri="{FF2B5EF4-FFF2-40B4-BE49-F238E27FC236}">
                <a16:creationId xmlns:a16="http://schemas.microsoft.com/office/drawing/2014/main" id="{0DCC3C7E-0487-CB23-E06D-0FA611673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4AC03-1986-4121-8F4E-7B53F90CCB0F}" type="datetime8">
              <a:rPr lang="ar-SA" smtClean="0"/>
              <a:t>24 كانون الأول، 25</a:t>
            </a:fld>
            <a:endParaRPr lang="ar-SA"/>
          </a:p>
        </p:txBody>
      </p:sp>
      <p:sp>
        <p:nvSpPr>
          <p:cNvPr id="7" name="عنصر نائب للتذييل 6">
            <a:extLst>
              <a:ext uri="{FF2B5EF4-FFF2-40B4-BE49-F238E27FC236}">
                <a16:creationId xmlns:a16="http://schemas.microsoft.com/office/drawing/2014/main" id="{01B670DB-9087-9698-4520-E2DC4E099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الدكتور محمود أيوب</a:t>
            </a:r>
            <a:endParaRPr lang="ar-SA"/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947176A2-71F2-56B7-AA7D-EF2264641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0BCC-71CB-4F97-9B9C-45D02AB470DD}" type="slidenum">
              <a:rPr lang="ar-SA" smtClean="0"/>
              <a:t>36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19981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3C26CC50-760C-5A0B-DB00-31488E030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7" y="52387"/>
            <a:ext cx="8505825" cy="6303963"/>
          </a:xfrm>
          <a:prstGeom prst="rect">
            <a:avLst/>
          </a:prstGeom>
        </p:spPr>
      </p:pic>
      <p:sp>
        <p:nvSpPr>
          <p:cNvPr id="6" name="عنصر نائب للتاريخ 5">
            <a:extLst>
              <a:ext uri="{FF2B5EF4-FFF2-40B4-BE49-F238E27FC236}">
                <a16:creationId xmlns:a16="http://schemas.microsoft.com/office/drawing/2014/main" id="{DA3DDBEE-7710-C71C-D099-4C4BFEEBE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EA15-B144-4C66-AE4A-4BE82D6DFBDD}" type="datetime8">
              <a:rPr lang="ar-SA" smtClean="0"/>
              <a:t>24 كانون الأول، 25</a:t>
            </a:fld>
            <a:endParaRPr lang="ar-SA"/>
          </a:p>
        </p:txBody>
      </p:sp>
      <p:sp>
        <p:nvSpPr>
          <p:cNvPr id="7" name="عنصر نائب للتذييل 6">
            <a:extLst>
              <a:ext uri="{FF2B5EF4-FFF2-40B4-BE49-F238E27FC236}">
                <a16:creationId xmlns:a16="http://schemas.microsoft.com/office/drawing/2014/main" id="{986C3804-F1D7-3750-D6DB-5109F1BC6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الدكتور محمود أيوب</a:t>
            </a:r>
            <a:endParaRPr lang="ar-SA"/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35C3B46D-813F-BF10-D51B-413DD5761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0BCC-71CB-4F97-9B9C-45D02AB470DD}" type="slidenum">
              <a:rPr lang="ar-SA" smtClean="0"/>
              <a:t>37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972127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E9344CBE-C04C-3DAD-C2DA-45C15ECDD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944" y="0"/>
            <a:ext cx="9399182" cy="6356350"/>
          </a:xfrm>
          <a:prstGeom prst="rect">
            <a:avLst/>
          </a:prstGeom>
        </p:spPr>
      </p:pic>
      <p:sp>
        <p:nvSpPr>
          <p:cNvPr id="6" name="عنصر نائب للتاريخ 5">
            <a:extLst>
              <a:ext uri="{FF2B5EF4-FFF2-40B4-BE49-F238E27FC236}">
                <a16:creationId xmlns:a16="http://schemas.microsoft.com/office/drawing/2014/main" id="{165A2CAE-9DC4-82ED-2063-F341C068C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A181-B02E-4E69-8E78-A812DF8D9EEC}" type="datetime8">
              <a:rPr lang="ar-SA" smtClean="0"/>
              <a:t>24 كانون الأول، 25</a:t>
            </a:fld>
            <a:endParaRPr lang="ar-SA"/>
          </a:p>
        </p:txBody>
      </p:sp>
      <p:sp>
        <p:nvSpPr>
          <p:cNvPr id="7" name="عنصر نائب للتذييل 6">
            <a:extLst>
              <a:ext uri="{FF2B5EF4-FFF2-40B4-BE49-F238E27FC236}">
                <a16:creationId xmlns:a16="http://schemas.microsoft.com/office/drawing/2014/main" id="{2970AD3B-B813-98E2-848C-FCE4C0F71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الدكتور محمود أيوب</a:t>
            </a:r>
            <a:endParaRPr lang="ar-SA"/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4C4EBB30-1828-5A9D-783F-C9547B2F9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0BCC-71CB-4F97-9B9C-45D02AB470DD}" type="slidenum">
              <a:rPr lang="ar-SA" smtClean="0"/>
              <a:t>38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82222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5053B92-FAA2-BDD8-3788-B2F7AAEE2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12" y="909637"/>
            <a:ext cx="10315575" cy="5038725"/>
          </a:xfrm>
          <a:prstGeom prst="rect">
            <a:avLst/>
          </a:prstGeom>
        </p:spPr>
      </p:pic>
      <p:sp>
        <p:nvSpPr>
          <p:cNvPr id="6" name="عنصر نائب للتاريخ 5">
            <a:extLst>
              <a:ext uri="{FF2B5EF4-FFF2-40B4-BE49-F238E27FC236}">
                <a16:creationId xmlns:a16="http://schemas.microsoft.com/office/drawing/2014/main" id="{09C03936-1B44-599B-076B-CB50919D7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60FF-256F-44A1-9003-B65F6148B5DB}" type="datetime8">
              <a:rPr lang="ar-SA" smtClean="0"/>
              <a:t>24 كانون الأول، 25</a:t>
            </a:fld>
            <a:endParaRPr lang="ar-SA"/>
          </a:p>
        </p:txBody>
      </p:sp>
      <p:sp>
        <p:nvSpPr>
          <p:cNvPr id="7" name="عنصر نائب للتذييل 6">
            <a:extLst>
              <a:ext uri="{FF2B5EF4-FFF2-40B4-BE49-F238E27FC236}">
                <a16:creationId xmlns:a16="http://schemas.microsoft.com/office/drawing/2014/main" id="{8C15E589-AF21-9169-2DA7-1C5CC5BAD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الدكتور محمود أيوب</a:t>
            </a:r>
            <a:endParaRPr lang="ar-SA"/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AACD8CC3-86C3-7F4C-3B2D-24EE3786E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0BCC-71CB-4F97-9B9C-45D02AB470DD}" type="slidenum">
              <a:rPr lang="ar-SA" smtClean="0"/>
              <a:t>39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0468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F3B58D2-8598-1FE6-1363-202197E86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153" y="0"/>
            <a:ext cx="9239694" cy="6220047"/>
          </a:xfrm>
          <a:prstGeom prst="rect">
            <a:avLst/>
          </a:prstGeom>
        </p:spPr>
      </p:pic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C024ABA-9458-50E6-E7AB-57EF6524E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5F72-3B7A-425A-9586-09A7A910E7F9}" type="datetime8">
              <a:rPr lang="ar-SA" smtClean="0"/>
              <a:t>24 كانون الأول، 25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2CBE2BD-0027-BAAC-A50A-BBB387C9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الدكتور محمود أيوب</a:t>
            </a:r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67B066C-A69B-9A60-C75B-3D99A6293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0BCC-71CB-4F97-9B9C-45D02AB470DD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98187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64AD213-1FAA-323E-994E-C0C5B9351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42" y="100013"/>
            <a:ext cx="10079665" cy="6256338"/>
          </a:xfrm>
          <a:prstGeom prst="rect">
            <a:avLst/>
          </a:prstGeom>
        </p:spPr>
      </p:pic>
      <p:sp>
        <p:nvSpPr>
          <p:cNvPr id="6" name="عنصر نائب للتاريخ 5">
            <a:extLst>
              <a:ext uri="{FF2B5EF4-FFF2-40B4-BE49-F238E27FC236}">
                <a16:creationId xmlns:a16="http://schemas.microsoft.com/office/drawing/2014/main" id="{21C6A0A9-3349-B35B-9052-96CFF4E90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93CD-FDB1-42D5-80F6-61663AB23256}" type="datetime8">
              <a:rPr lang="ar-SA" smtClean="0"/>
              <a:t>24 كانون الأول، 25</a:t>
            </a:fld>
            <a:endParaRPr lang="ar-SA"/>
          </a:p>
        </p:txBody>
      </p:sp>
      <p:sp>
        <p:nvSpPr>
          <p:cNvPr id="7" name="عنصر نائب للتذييل 6">
            <a:extLst>
              <a:ext uri="{FF2B5EF4-FFF2-40B4-BE49-F238E27FC236}">
                <a16:creationId xmlns:a16="http://schemas.microsoft.com/office/drawing/2014/main" id="{E0042F21-633E-E09D-DD93-F6558DAC2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الدكتور محمود أيوب</a:t>
            </a:r>
            <a:endParaRPr lang="ar-SA"/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6E3DC907-DE43-2754-4DB7-6DDB9C0D9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0BCC-71CB-4F97-9B9C-45D02AB470DD}" type="slidenum">
              <a:rPr lang="ar-SA" smtClean="0"/>
              <a:t>40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27525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FDE0580-2441-FEE6-B9AE-963078200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70" y="298174"/>
            <a:ext cx="11400181" cy="6058176"/>
          </a:xfrm>
          <a:prstGeom prst="rect">
            <a:avLst/>
          </a:prstGeom>
        </p:spPr>
      </p:pic>
      <p:sp>
        <p:nvSpPr>
          <p:cNvPr id="6" name="عنصر نائب للتاريخ 5">
            <a:extLst>
              <a:ext uri="{FF2B5EF4-FFF2-40B4-BE49-F238E27FC236}">
                <a16:creationId xmlns:a16="http://schemas.microsoft.com/office/drawing/2014/main" id="{578E3A84-BF6F-D8C9-F226-7AE6292A2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BDFE-09EC-4971-B618-0E61B86B2B99}" type="datetime8">
              <a:rPr lang="ar-SA" smtClean="0"/>
              <a:t>24 كانون الأول، 25</a:t>
            </a:fld>
            <a:endParaRPr lang="ar-SA"/>
          </a:p>
        </p:txBody>
      </p:sp>
      <p:sp>
        <p:nvSpPr>
          <p:cNvPr id="7" name="عنصر نائب للتذييل 6">
            <a:extLst>
              <a:ext uri="{FF2B5EF4-FFF2-40B4-BE49-F238E27FC236}">
                <a16:creationId xmlns:a16="http://schemas.microsoft.com/office/drawing/2014/main" id="{DDBA6154-B87E-E3FA-FEE7-497B94DD6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الدكتور محمود أيوب</a:t>
            </a:r>
            <a:endParaRPr lang="ar-SA"/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F277864E-5C08-318E-140D-5C8313ED4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0BCC-71CB-4F97-9B9C-45D02AB470DD}" type="slidenum">
              <a:rPr lang="ar-SA" smtClean="0"/>
              <a:t>41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39946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CE3CB8A-FE6F-6F7E-19BC-98C3E72F1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3" y="0"/>
            <a:ext cx="10451804" cy="6202017"/>
          </a:xfrm>
          <a:prstGeom prst="rect">
            <a:avLst/>
          </a:prstGeom>
        </p:spPr>
      </p:pic>
      <p:sp>
        <p:nvSpPr>
          <p:cNvPr id="6" name="عنصر نائب للتاريخ 5">
            <a:extLst>
              <a:ext uri="{FF2B5EF4-FFF2-40B4-BE49-F238E27FC236}">
                <a16:creationId xmlns:a16="http://schemas.microsoft.com/office/drawing/2014/main" id="{073CB771-A435-6A6A-CD0A-FDF34940F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13322-7973-46DB-A461-D4AF17E80376}" type="datetime8">
              <a:rPr lang="ar-SA" smtClean="0"/>
              <a:t>24 كانون الأول، 25</a:t>
            </a:fld>
            <a:endParaRPr lang="ar-SA"/>
          </a:p>
        </p:txBody>
      </p:sp>
      <p:sp>
        <p:nvSpPr>
          <p:cNvPr id="7" name="عنصر نائب للتذييل 6">
            <a:extLst>
              <a:ext uri="{FF2B5EF4-FFF2-40B4-BE49-F238E27FC236}">
                <a16:creationId xmlns:a16="http://schemas.microsoft.com/office/drawing/2014/main" id="{E2493B17-47F2-C9A7-FFF3-444C49273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الدكتور محمود أيوب</a:t>
            </a:r>
            <a:endParaRPr lang="ar-SA"/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E036D1D8-0152-CCB5-E84B-CFD68D2AF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0BCC-71CB-4F97-9B9C-45D02AB470DD}" type="slidenum">
              <a:rPr lang="ar-SA" smtClean="0"/>
              <a:t>42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47503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3ED7953-33FD-B744-47C0-11002D53C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414" y="0"/>
            <a:ext cx="9229060" cy="6134986"/>
          </a:xfrm>
          <a:prstGeom prst="rect">
            <a:avLst/>
          </a:prstGeom>
        </p:spPr>
      </p:pic>
      <p:sp>
        <p:nvSpPr>
          <p:cNvPr id="6" name="عنصر نائب للتاريخ 5">
            <a:extLst>
              <a:ext uri="{FF2B5EF4-FFF2-40B4-BE49-F238E27FC236}">
                <a16:creationId xmlns:a16="http://schemas.microsoft.com/office/drawing/2014/main" id="{0D7F8673-C152-42B6-77FC-93732B652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5FC4-7803-4AE3-B05C-66F89A1B2BF5}" type="datetime8">
              <a:rPr lang="ar-SA" smtClean="0"/>
              <a:t>24 كانون الأول، 25</a:t>
            </a:fld>
            <a:endParaRPr lang="ar-SA"/>
          </a:p>
        </p:txBody>
      </p:sp>
      <p:sp>
        <p:nvSpPr>
          <p:cNvPr id="7" name="عنصر نائب للتذييل 6">
            <a:extLst>
              <a:ext uri="{FF2B5EF4-FFF2-40B4-BE49-F238E27FC236}">
                <a16:creationId xmlns:a16="http://schemas.microsoft.com/office/drawing/2014/main" id="{F15F3F78-437C-B52B-3F85-7E827176B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الدكتور محمود أيوب</a:t>
            </a:r>
            <a:endParaRPr lang="ar-SA"/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5E9C39FE-6C65-9B7D-9BF2-F52F1E9A6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0BCC-71CB-4F97-9B9C-45D02AB470DD}" type="slidenum">
              <a:rPr lang="ar-SA" smtClean="0"/>
              <a:t>43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89805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793F786D-F9D8-31AF-FC6A-4E70D0DA9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33" y="0"/>
            <a:ext cx="9324753" cy="6440557"/>
          </a:xfrm>
          <a:prstGeom prst="rect">
            <a:avLst/>
          </a:prstGeom>
        </p:spPr>
      </p:pic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90427C0-16C1-07F5-BFFE-CFA0FE01C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4F12F-31D2-47CF-9606-58F5864EEDE9}" type="datetime8">
              <a:rPr lang="ar-SA" smtClean="0"/>
              <a:t>24 كانون الأول، 25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9670C1C-FEC1-507D-F7E3-0AFB573A7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الدكتور محمود أيوب</a:t>
            </a:r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246DDE3-4682-758E-F3BB-209E84D4D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0BCC-71CB-4F97-9B9C-45D02AB470DD}" type="slidenum">
              <a:rPr lang="ar-SA" smtClean="0"/>
              <a:t>44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102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E9283D3E-4FC4-483A-35E6-E7910FE97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047" y="0"/>
            <a:ext cx="9611832" cy="6528391"/>
          </a:xfrm>
          <a:prstGeom prst="rect">
            <a:avLst/>
          </a:prstGeom>
        </p:spPr>
      </p:pic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CE77C48-5745-9DFA-E074-CA3C411A0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F2CF-CA6E-4543-BDAA-BE65B7E91335}" type="datetime8">
              <a:rPr lang="ar-SA" smtClean="0"/>
              <a:t>24 كانون الأول، 25</a:t>
            </a:fld>
            <a:endParaRPr lang="ar-SA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17C79962-3742-6C25-164F-BA158429D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z="1600" smtClean="0"/>
              <a:t>الدكتور محمود أيوب</a:t>
            </a:r>
            <a:endParaRPr lang="ar-SA" sz="1600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7CA9DD9-99F9-A843-E8AA-3D0BFF05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0BCC-71CB-4F97-9B9C-45D02AB470DD}" type="slidenum">
              <a:rPr lang="ar-SA" smtClean="0"/>
              <a:t>45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2192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C60BAC6-8689-F11D-8560-88DC5D6AF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188"/>
            <a:ext cx="12192000" cy="5241851"/>
          </a:xfrm>
          <a:prstGeom prst="rect">
            <a:avLst/>
          </a:prstGeom>
        </p:spPr>
      </p:pic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0A01676-F900-CC1E-FA23-302C1B0D6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F7FB-F283-4D1A-8F10-383B2033EC9E}" type="datetime8">
              <a:rPr lang="ar-SA" smtClean="0"/>
              <a:t>24 كانون الأول، 25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0C7CEAF-5E0E-14A7-CD63-1D12F295E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الدكتور محمود أيوب</a:t>
            </a:r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8E0C8DE-1011-8772-F293-9347B8241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0BCC-71CB-4F97-9B9C-45D02AB470DD}" type="slidenum">
              <a:rPr lang="ar-SA" smtClean="0"/>
              <a:t>46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764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7CCC0B8-C8EE-0E8A-AA76-7EABB5D2D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60" y="0"/>
            <a:ext cx="8963247" cy="6432698"/>
          </a:xfrm>
          <a:prstGeom prst="rect">
            <a:avLst/>
          </a:prstGeom>
        </p:spPr>
      </p:pic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269FE9D-36F2-68AD-D547-836835162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65E4-E5E1-47B2-8F53-F223428D506B}" type="datetime8">
              <a:rPr lang="ar-SA" smtClean="0"/>
              <a:t>24 كانون الأول، 25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BD238CD-6FD8-2448-EC8F-BE34AB6CD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الدكتور محمود أيوب</a:t>
            </a: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1662278-AD01-4CEE-1156-EDC98C5A3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0BCC-71CB-4F97-9B9C-45D02AB470DD}" type="slidenum">
              <a:rPr lang="ar-SA" smtClean="0"/>
              <a:t>47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653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B297963-2B49-2CD1-236E-E02B76988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26" y="0"/>
            <a:ext cx="10515599" cy="6356350"/>
          </a:xfrm>
          <a:prstGeom prst="rect">
            <a:avLst/>
          </a:prstGeom>
        </p:spPr>
      </p:pic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35EF4EC-A9DC-9BA7-0D5E-09E1B7FDA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925A-73EB-4317-929D-0647A645C381}" type="datetime8">
              <a:rPr lang="ar-SA" smtClean="0"/>
              <a:t>24 كانون الأول، 25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1379F477-A578-FB86-2E15-4EBC29E69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الدكتور محمود أيوب</a:t>
            </a:r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45179B9-67BC-848E-D901-691A1F5C6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0BCC-71CB-4F97-9B9C-45D02AB470DD}" type="slidenum">
              <a:rPr lang="ar-SA" smtClean="0"/>
              <a:t>48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68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3E7C671B-5393-8FB4-C0DF-B1A1BD020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162" y="195262"/>
            <a:ext cx="8829675" cy="6265173"/>
          </a:xfrm>
          <a:prstGeom prst="rect">
            <a:avLst/>
          </a:prstGeom>
        </p:spPr>
      </p:pic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1A2BECF-B946-3E57-EA2F-DB4396118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26AA-1947-45E8-8BE9-750280D56BDB}" type="datetime8">
              <a:rPr lang="ar-SA" smtClean="0"/>
              <a:t>24 كانون الأول، 25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8908287-38B1-F717-52D1-700536220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الدكتور محمود أيوب</a:t>
            </a:r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D0AE086-750F-9350-67CB-184FACA5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0BCC-71CB-4F97-9B9C-45D02AB470DD}" type="slidenum">
              <a:rPr lang="ar-SA" smtClean="0"/>
              <a:t>49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995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947993A-49BA-60EB-BBE9-F02A28756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19" y="0"/>
            <a:ext cx="10026502" cy="6356350"/>
          </a:xfrm>
          <a:prstGeom prst="rect">
            <a:avLst/>
          </a:prstGeom>
        </p:spPr>
      </p:pic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6B74C65-CBEC-42C2-CA77-FBBE3774F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A2D3-E99F-4DF4-AA76-413CED287EAD}" type="datetime8">
              <a:rPr lang="ar-SA" smtClean="0"/>
              <a:t>24 كانون الأول، 25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126B868-0989-908A-9222-61146C854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الدكتور محمود أيوب</a:t>
            </a:r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039F26C-259A-92A9-9F9E-42420A5A7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0BCC-71CB-4F97-9B9C-45D02AB470DD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2274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58D0B47-884D-A8A1-A2AA-B1176AEC3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84" y="0"/>
            <a:ext cx="9707525" cy="6124353"/>
          </a:xfrm>
          <a:prstGeom prst="rect">
            <a:avLst/>
          </a:prstGeom>
        </p:spPr>
      </p:pic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42201DCB-FFDA-D289-4681-7FBAC2568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6431-C8D1-4422-8D61-EDF90A99BC24}" type="datetime8">
              <a:rPr lang="ar-SA" smtClean="0"/>
              <a:t>24 كانون الأول، 25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3A758BB-5970-5A7C-6B30-012AD01DD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الدكتور محمود أيوب</a:t>
            </a:r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5CD7273-BC25-C500-CE0C-0B72E294D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0BCC-71CB-4F97-9B9C-45D02AB470DD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632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BE7365A-268F-FBF6-01EA-6EF500656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959" y="80963"/>
            <a:ext cx="7889358" cy="6275388"/>
          </a:xfrm>
          <a:prstGeom prst="rect">
            <a:avLst/>
          </a:prstGeom>
        </p:spPr>
      </p:pic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3CC3BA9-1310-FEA2-4BB0-33AEB10CE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6CB1-382B-4327-A604-22CE6D9CE859}" type="datetime8">
              <a:rPr lang="ar-SA" smtClean="0"/>
              <a:t>24 كانون الأول، 25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7E03E38-0849-7D81-50DF-06180A34D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الدكتور محمود أيوب</a:t>
            </a:r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E885ED7-9781-1C26-AC26-64F32A9C9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0BCC-71CB-4F97-9B9C-45D02AB470DD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1069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EE9FEBF1-C35F-D753-69E3-51597A305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656" y="0"/>
            <a:ext cx="8559209" cy="6356350"/>
          </a:xfrm>
          <a:prstGeom prst="rect">
            <a:avLst/>
          </a:prstGeom>
        </p:spPr>
      </p:pic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88CF1E7-BF51-40B9-3218-72FF59B20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5D2D-61F3-4F1A-988D-C95398DC539E}" type="datetime8">
              <a:rPr lang="ar-SA" smtClean="0"/>
              <a:t>24 كانون الأول، 25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C5BEE40-4560-34F6-49E1-89E6B7D6C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الدكتور محمود أيوب</a:t>
            </a:r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B8A25B9-5B9D-4F97-A7AA-89C36C543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0BCC-71CB-4F97-9B9C-45D02AB470DD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6458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38941EE-DC28-62D0-3906-E35B12A01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37" y="280987"/>
            <a:ext cx="9579935" cy="6296025"/>
          </a:xfrm>
          <a:prstGeom prst="rect">
            <a:avLst/>
          </a:prstGeom>
        </p:spPr>
      </p:pic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3110F01-39D0-5E75-C7AD-C5191C50B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F355-6B9A-434C-A7AD-C337B4037ADE}" type="datetime8">
              <a:rPr lang="ar-SA" smtClean="0"/>
              <a:t>24 كانون الأول، 25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53236A3-8CC2-1690-EEA6-8AB6DC681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الدكتور محمود أيوب</a:t>
            </a:r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B63426B-4BDE-BAA7-8F39-EAC6C20BF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0BCC-71CB-4F97-9B9C-45D02AB470DD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106170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243</Words>
  <Application>Microsoft Office PowerPoint</Application>
  <PresentationFormat>شاشة عريضة</PresentationFormat>
  <Paragraphs>145</Paragraphs>
  <Slides>49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basem abohasn</dc:creator>
  <cp:lastModifiedBy>Dr.Mahmoud Ayoub</cp:lastModifiedBy>
  <cp:revision>7</cp:revision>
  <dcterms:created xsi:type="dcterms:W3CDTF">2022-09-24T15:35:28Z</dcterms:created>
  <dcterms:modified xsi:type="dcterms:W3CDTF">2025-12-24T05:31:47Z</dcterms:modified>
</cp:coreProperties>
</file>