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9C4481-AE34-14BE-8D03-CD0946A5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2DB14B-5662-8655-2F81-051A71E32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974A5B-8110-3D6A-4FB1-C8078AE6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7D8C78-4FE1-4CC6-6AEF-ECF2EF57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DE533D-4F75-71BB-B439-166D240C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1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68F12B-BD84-BBC6-99BF-97AB0B67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F49D66-3894-03DB-5213-5A459991E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61AC06-F9C2-8BA5-89F9-1331D4F9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0C01F6-ED53-2312-5DC3-12B46B81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6C23DC-8210-C275-994E-12645A85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9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18F208A-4B77-8F17-948F-A34835056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D87B4C-6687-DC6C-3A9B-9F7A288F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576978-D3D7-3B54-E3D8-5D395942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BCE70B-BF35-5E89-0DF3-2B3C1564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4DA9CD-CF85-D455-2335-B7A59509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41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3DFD08-7BE5-0123-8BDE-C88D9C01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EEE1A1-CB63-2F83-3D54-8661FF14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D87E72-73C5-8B1B-AD30-C2805257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60D588-DDBF-FD01-6A06-D86DB9D3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CDC423-9DD3-75C4-499A-590DA264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2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B7E064-EB6D-7273-6BBA-922BAF5F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359EFF-1B1B-E47E-4BA1-84D475FCA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9EEEDF-99A6-D78F-6E48-86577858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E3E78-01B9-AD7D-2B52-72C5821A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2790A4-F47F-7CF8-6EA1-EFE3A494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56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1FBD-50A6-646E-E772-C18A037B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2D7ADC-2800-6BBD-7A2C-ED6827B35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2015EC-7D34-ABA8-1711-01989BE3E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168D1B-6508-7CEC-AE1E-CA0FA2BC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2F941D7-478C-E14F-0D58-EA5CC0F7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C55DC8-088B-5471-54FA-289B44C1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2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8C49E-F625-B145-17F3-DB0EB690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DBF176-4C26-614D-656A-D48BEC513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9084FD-A5C5-7F2D-AE11-865B3867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ECB53D8-5F28-017B-FD29-986BE4CA2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9F9296F-028D-9500-25E3-6CECE1FA0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36E51A4-88D4-C53E-EB03-D20565A4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C4E0B49-64CB-FDD8-1C87-0724C669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7C9CFCB-8FB9-32CB-CC5E-D036B0CC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46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ACD13F-FE43-52EC-D1D7-5490B63D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721C013-F823-05CC-06AC-E346787D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71EFFF4-7D8A-78CE-5E80-ADB042B5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24177D8-51CC-56B5-034C-C8E76A74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99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D448E1-7B1C-0951-FB81-AC2FDAB0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86FE96C-7BE1-B43D-4748-9FDEF6E0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0AA78A-3BCC-1D6D-F5DA-11993B24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8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9B12B2-788E-18A4-6FDC-B5F37AAC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85D1B1-CBF2-281C-1B03-951FAA81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D97DCFB-3E39-27E8-5B89-008886574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AEE374-6643-82E1-77F7-17E4CB97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8C16AE0-4BFB-41C0-FECB-9E70E3B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6BE367-A08C-A4DD-EBC8-95FFD4A6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73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8DEFCF-6AAD-EC93-0B78-F239AAF0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532B79F-73D9-308A-EE21-49B6A2A66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47E7202-315D-0299-2225-8B2B14177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9FDE3EB-5F32-2637-4778-788AE98B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0D6EF6-EE39-09AF-FAAB-1B3B1587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F3C18F-5446-E2B5-DDD9-263BB681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22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F0E4B46-07EC-0129-BBDF-28201211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38C3FB-6801-DFC3-EF92-6B81838F8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60DFAE-9C0C-2F49-0B25-3C30D3C2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32ED-C30A-4B3A-86B7-3DA6DF709692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A2D2D0-1A45-23AE-49C7-7751E1252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51A9CB-075E-D288-FE06-CDC786846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DED3-3294-4765-8E5C-5656F1D47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1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814FD56-5A06-6EF6-25DD-11DDADF2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7" t="10698" r="15319" b="8372"/>
          <a:stretch/>
        </p:blipFill>
        <p:spPr>
          <a:xfrm>
            <a:off x="2488019" y="754913"/>
            <a:ext cx="7836196" cy="5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B7BAEE-EE5D-8AE6-4ABE-E22332203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1" t="10543" r="15407" b="1551"/>
          <a:stretch/>
        </p:blipFill>
        <p:spPr>
          <a:xfrm>
            <a:off x="2317898" y="723014"/>
            <a:ext cx="7995683" cy="6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5EB6338-7A44-4871-F1FE-7F9CAD51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1" t="10543" r="16017" b="5736"/>
          <a:stretch/>
        </p:blipFill>
        <p:spPr>
          <a:xfrm>
            <a:off x="2434856" y="723014"/>
            <a:ext cx="7804297" cy="57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E7AF3AA-415A-FA5E-314F-0B2E42AF1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2" t="11783" r="15669" b="50000"/>
          <a:stretch/>
        </p:blipFill>
        <p:spPr>
          <a:xfrm>
            <a:off x="2392326" y="808074"/>
            <a:ext cx="7889358" cy="26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BD849D3-3F53-22C4-7214-BC84F2D9D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8" t="11009" r="15669" b="6356"/>
          <a:stretch/>
        </p:blipFill>
        <p:spPr>
          <a:xfrm>
            <a:off x="2371060" y="754912"/>
            <a:ext cx="7910624" cy="56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32895DF-4DE1-FD7B-BA20-2D12C44DC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01" t="9767" r="15407" b="44497"/>
          <a:stretch/>
        </p:blipFill>
        <p:spPr>
          <a:xfrm>
            <a:off x="2243470" y="669851"/>
            <a:ext cx="8070111" cy="313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D3C72A5-A283-7749-4D3F-4984528B0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6" t="12559" r="16454" b="7752"/>
          <a:stretch/>
        </p:blipFill>
        <p:spPr>
          <a:xfrm>
            <a:off x="2371060" y="861237"/>
            <a:ext cx="7814931" cy="54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0FC9C9C-2C6D-44F3-4F87-973E5ADCA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9" t="12249" r="15669" b="6511"/>
          <a:stretch/>
        </p:blipFill>
        <p:spPr>
          <a:xfrm>
            <a:off x="2402958" y="839972"/>
            <a:ext cx="7878726" cy="55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F608B7-86BC-A9B3-8BAA-6AD74137B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33" t="13023" r="16803" b="8838"/>
          <a:stretch/>
        </p:blipFill>
        <p:spPr>
          <a:xfrm>
            <a:off x="2466752" y="893135"/>
            <a:ext cx="7676707" cy="53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223D7BD-8C6D-88E1-03A5-098AA048E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7" t="10387" r="15756" b="7287"/>
          <a:stretch/>
        </p:blipFill>
        <p:spPr>
          <a:xfrm>
            <a:off x="2413591" y="712381"/>
            <a:ext cx="7857460" cy="56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2DE20D1-E481-9F1B-E579-295F0881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9" t="12403" r="14535" b="7907"/>
          <a:stretch/>
        </p:blipFill>
        <p:spPr>
          <a:xfrm>
            <a:off x="2254102" y="850605"/>
            <a:ext cx="8165805" cy="54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986D595-870E-4104-77B3-E4ECAF59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6" t="10388" r="16366" b="7441"/>
          <a:stretch/>
        </p:blipFill>
        <p:spPr>
          <a:xfrm>
            <a:off x="2456121" y="712381"/>
            <a:ext cx="7740502" cy="56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43E8302-BF2D-B66F-B8EE-8426A4921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8" t="12404" r="16017" b="1860"/>
          <a:stretch/>
        </p:blipFill>
        <p:spPr>
          <a:xfrm>
            <a:off x="2307265" y="489097"/>
            <a:ext cx="7868093" cy="58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07AC6D2-CD0D-4C87-E589-A7FA7ADB0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10698" r="15145" b="8527"/>
          <a:stretch/>
        </p:blipFill>
        <p:spPr>
          <a:xfrm>
            <a:off x="2286000" y="733646"/>
            <a:ext cx="8059479" cy="55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67368B3-F429-5351-196E-F56D1CB47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5" t="11473" r="17064" b="6822"/>
          <a:stretch/>
        </p:blipFill>
        <p:spPr>
          <a:xfrm>
            <a:off x="2307265" y="786808"/>
            <a:ext cx="7804298" cy="56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172F548-D90C-D601-0C9C-FCD3CF63E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5" t="11938" r="15756" b="5892"/>
          <a:stretch/>
        </p:blipFill>
        <p:spPr>
          <a:xfrm>
            <a:off x="2381693" y="818706"/>
            <a:ext cx="7889358" cy="56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5D210DC-8FE4-15FD-5C86-65C56085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2" t="11008" r="15843" b="6667"/>
          <a:stretch/>
        </p:blipFill>
        <p:spPr>
          <a:xfrm>
            <a:off x="2317898" y="754912"/>
            <a:ext cx="7942521" cy="56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basem abohasn</dc:creator>
  <cp:lastModifiedBy>Dr.Mahmoud Ayoub</cp:lastModifiedBy>
  <cp:revision>1</cp:revision>
  <dcterms:created xsi:type="dcterms:W3CDTF">2022-10-21T14:03:57Z</dcterms:created>
  <dcterms:modified xsi:type="dcterms:W3CDTF">2025-12-24T05:58:36Z</dcterms:modified>
</cp:coreProperties>
</file>