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F4086F-7344-49D6-BD04-3F07B6BB82AA}" type="datetimeFigureOut">
              <a:rPr lang="ar-SA" smtClean="0"/>
              <a:t>05/07/1447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D281E68-EB3D-493D-A997-1F7F502B21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56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72BE90-FE8B-6200-3DA7-3CC836B2F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2615108-7C4B-820B-0DD5-8CE17AD99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66FF6C-3893-506A-A772-7B4622F1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0FDD-8A17-4348-978D-3345F3ECA779}" type="uaqdatetime1">
              <a:rPr lang="ar-SA" smtClean="0"/>
              <a:t>04/07/1447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0E12D0-AAD9-9142-5FB8-532D4C71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3941D5-FBF9-DD9B-18E4-C7A09F62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98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F5293-473D-AA4F-259E-A52E111B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4014D9-9112-8065-D58C-77F7CC9F1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6E07CB-FC61-2753-7A37-D15CFE2E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E059-5D43-4FDD-B27D-06CFFA2A0D90}" type="uaqdatetime1">
              <a:rPr lang="ar-SA" smtClean="0"/>
              <a:t>04/07/1447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68293A-C29C-3FDB-7745-7BE94821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B50464-C912-20AD-A1E7-12FB8461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61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1CB070B-8F7D-160D-E198-AD46C46AD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F143823-11AB-3824-2AFF-66B077012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ACA2F4-F84D-1C22-4240-B6135985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0CF4-A10D-44CC-A4D4-2C3DB358DD22}" type="uaqdatetime1">
              <a:rPr lang="ar-SA" smtClean="0"/>
              <a:t>04/07/1447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43A97A-A2D8-6226-FADA-9A0C1A7E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7400F3-2155-F36B-A8FC-C53F1EA2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3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682383-9E1A-CE23-478B-C6992721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9B0778-DF23-0CD6-DD2A-B31AA2F0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D407BD-DBE3-1966-7586-E5680C4D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40E5-FE72-4A28-B782-3E5D30AD53EB}" type="uaqdatetime1">
              <a:rPr lang="ar-SA" smtClean="0"/>
              <a:t>04/07/1447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07E77A-16A9-2AE4-03D2-8746F763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271D80-D55A-FD55-954A-F10A2A51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758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DE85FD-0C9F-34D7-E1F6-59C89F72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7A2C1B-BEFC-E6E1-816C-6A8794D6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9E3A68-3D77-209D-95DC-9C7B92810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CCDD-AA4F-4404-9357-8C1D338BA909}" type="uaqdatetime1">
              <a:rPr lang="ar-SA" smtClean="0"/>
              <a:t>04/07/1447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160437-E218-F182-9F0E-A49D24E4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B02688-786A-B396-E6FB-B063990D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203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2852FF-1B6B-9655-DE46-5FCE1A8F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F82578-6333-8BA6-0417-348DB68B7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D88DAAF-4BE1-CDC3-2F1B-73A7D1A90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2BAF3D3-1B4A-6C85-997C-55BDB380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4307-368F-41C9-B67E-9F018023C283}" type="uaqdatetime1">
              <a:rPr lang="ar-SA" smtClean="0"/>
              <a:t>04/07/1447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DEB703-AD55-81C5-FAE8-20722DE9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5B6DBE-8411-8BF6-F42F-75B9F3E4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594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C43D72-AC20-6234-5700-4973A98A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86AD300-07EE-66BA-A452-242F1A42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3FF33-A531-270B-3429-5F73343B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9D591B4-7D32-B710-13C4-2ADEEFB3A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5316FB1-0FF9-568F-6E24-0C725F5FD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8E94D2D-7A98-7A09-AAFA-2272660F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04BC-7419-42A4-A76D-6B405BA3EDE2}" type="uaqdatetime1">
              <a:rPr lang="ar-SA" smtClean="0"/>
              <a:t>04/07/1447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FB7AEC0-7987-B1B1-EB7A-5F358581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31B2726-2AF1-8D3A-AEA9-2EBBAB01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41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A1C77E-E012-7F7D-E3BE-7036A07F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E240E09-3247-FEB4-E473-C70A6634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5D5F-1BB9-4DDF-B975-07C624304D0E}" type="uaqdatetime1">
              <a:rPr lang="ar-SA" smtClean="0"/>
              <a:t>04/07/1447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ADC9DA9-BF10-AD47-8264-238A0D45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785CF9E-5FBB-336B-6855-F3B24C17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165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1B5E7CD-F230-8BF8-7447-3C47C730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3EA2-CB97-4FB5-A1EF-7CDC7E95BC76}" type="uaqdatetime1">
              <a:rPr lang="ar-SA" smtClean="0"/>
              <a:t>04/07/1447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0E257A-7BCA-E822-18D9-E0235C45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473702-471F-84EE-0AA8-B032FBA2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352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F9F9AC-EBD8-E4D2-FA45-8FA93A7C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3A5999-E520-1677-D921-1FEE811F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D73DE20-64E7-9F50-FB99-0A5E747F2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2E9CC9-B69F-AAFF-883F-FB893406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468-36BC-43D8-8DD4-36B4A0DCD612}" type="uaqdatetime1">
              <a:rPr lang="ar-SA" smtClean="0"/>
              <a:t>04/07/1447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D9FADF-2589-2428-0E12-57220716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ADB219F-BE47-EC0F-D8EE-14CD6D69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060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6899E8-025A-9615-5DC6-079ACD07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4961DB-217B-2D13-E536-B81D0E874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939B74-8CAF-F666-474D-39F41200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536253-FE78-0574-8956-13FF69D6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4EA0-0735-44D9-B27B-DBF70FA51FA6}" type="uaqdatetime1">
              <a:rPr lang="ar-SA" smtClean="0"/>
              <a:t>04/07/1447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DBE7E6-D3F5-7E1D-C1F2-B364F00D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DDF452-74B2-F6D1-805C-23D7D1E6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969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FC1334A-227C-7440-874A-CDFA3B03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E0B514-9C9A-CA33-D359-A7EF7117F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58498F-0DDD-839A-3511-5B04E6743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F1E7-E16E-46DA-8629-0C0C82822FB7}" type="uaqdatetime1">
              <a:rPr lang="ar-SA" smtClean="0"/>
              <a:t>04/07/1447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E09315-798E-A347-5ECB-540E3D099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6909A7-CCD3-C75A-BF77-A3AC3C15C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6D15-C463-4136-9EDF-D9DC6C1AB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7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52E1F6A-65AC-9A45-8053-BD4B83DB2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62" t="35659" r="39390" b="53953"/>
          <a:stretch/>
        </p:blipFill>
        <p:spPr>
          <a:xfrm>
            <a:off x="3955312" y="1765005"/>
            <a:ext cx="4476307" cy="190322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CE610E5-195F-89E0-23CE-15F7739F7D50}"/>
              </a:ext>
            </a:extLst>
          </p:cNvPr>
          <p:cNvSpPr/>
          <p:nvPr/>
        </p:nvSpPr>
        <p:spPr>
          <a:xfrm>
            <a:off x="2737553" y="4221125"/>
            <a:ext cx="6716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المحاضرة الثالثة </a:t>
            </a:r>
          </a:p>
          <a:p>
            <a:pPr algn="ctr"/>
            <a:r>
              <a:rPr lang="ar-SY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الدكتور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المهندس </a:t>
            </a:r>
            <a:r>
              <a:rPr lang="ar-SY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محمود أيوب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6865F1C-F659-2BC4-0B04-22F74C69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CD37FE9-E745-6C9C-9A4D-80212E87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71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EAACA80-7E34-FB4F-7821-E05DB0E92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58" t="18605" r="18894" b="23101"/>
          <a:stretch/>
        </p:blipFill>
        <p:spPr>
          <a:xfrm>
            <a:off x="1286540" y="467832"/>
            <a:ext cx="9654362" cy="5699051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E35DDA-747B-9A8E-0277-60BF8F54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DD10DE-7E99-AF4F-724D-AA7BD131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1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D74081F-BF57-E941-D8B2-29278763D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6" t="14883" r="18547" b="5581"/>
          <a:stretch/>
        </p:blipFill>
        <p:spPr>
          <a:xfrm>
            <a:off x="871870" y="265814"/>
            <a:ext cx="10483701" cy="6209414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FF95FE-F62B-30D1-DF28-B7FCADAC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528266-B42D-2A8A-3B75-29592F2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9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7E892F3-9A2C-95A7-78F7-AF0E0B772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6" t="30233" r="18722" b="15504"/>
          <a:stretch/>
        </p:blipFill>
        <p:spPr>
          <a:xfrm>
            <a:off x="1127051" y="170120"/>
            <a:ext cx="9813851" cy="41360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A7E0223-5E99-5296-AD58-B7DAB3D21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2" t="24031" r="29273" b="46047"/>
          <a:stretch/>
        </p:blipFill>
        <p:spPr>
          <a:xfrm>
            <a:off x="1765006" y="4444410"/>
            <a:ext cx="8591106" cy="2052084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D2AB485-953D-FB82-546C-6B173336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876EB9A-51F3-D1BC-C5DE-492E61B4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7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C977806-CDF1-2F2F-5077-064EE686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10232" r="18372" b="1395"/>
          <a:stretch/>
        </p:blipFill>
        <p:spPr>
          <a:xfrm>
            <a:off x="1127051" y="446568"/>
            <a:ext cx="9941441" cy="6315740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CB3FD0-B0F4-18E9-B807-93844C48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E8E86D-5F0C-B89C-3C7D-FD58E426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3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C7C8FBE-C7E4-25A7-61E0-B43AD1323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7" t="10543" r="27355" b="2016"/>
          <a:stretch/>
        </p:blipFill>
        <p:spPr>
          <a:xfrm>
            <a:off x="1807535" y="159488"/>
            <a:ext cx="8644270" cy="6188149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703CDA-A9A1-8A8B-AD74-5CA23E58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46F964-4B48-49CF-1509-624924CD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8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1AF7E09-2155-FE6A-3A05-9224FB80E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3" t="11782" r="21599" b="1086"/>
          <a:stretch/>
        </p:blipFill>
        <p:spPr>
          <a:xfrm>
            <a:off x="1116419" y="212651"/>
            <a:ext cx="9941441" cy="6177516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129016-9440-DED7-9EB0-0F889DBE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FC3FA7-CC64-3AC0-E767-2B108153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04BE069-1632-1585-9D6F-F2C5C236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50000" r="21860" b="22946"/>
          <a:stretch/>
        </p:blipFill>
        <p:spPr>
          <a:xfrm>
            <a:off x="1967023" y="122274"/>
            <a:ext cx="8335925" cy="14513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B0F5DFE-891C-8B04-8D31-ABBEF36B0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7" t="12558" r="21686" b="3256"/>
          <a:stretch/>
        </p:blipFill>
        <p:spPr>
          <a:xfrm>
            <a:off x="1967024" y="1775637"/>
            <a:ext cx="8335924" cy="4859079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E4597D3-3F64-0B26-864F-6B949952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28EF8F4-504D-3A12-6681-926B6675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05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476939-3607-B3A6-D2A1-9F9DC5B3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4" t="48527" r="21774" b="13643"/>
          <a:stretch/>
        </p:blipFill>
        <p:spPr>
          <a:xfrm>
            <a:off x="978195" y="552892"/>
            <a:ext cx="10228521" cy="4178596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4AFD1A-3F1E-3C6B-0E65-6B487CC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676F79-6D4C-D325-91A3-B751FD0C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939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4EB71BC-A619-0513-C9C3-396123296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4" t="20930" r="25959" b="4341"/>
          <a:stretch/>
        </p:blipFill>
        <p:spPr>
          <a:xfrm>
            <a:off x="1073888" y="287079"/>
            <a:ext cx="10037135" cy="6273210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1DA51C-322E-DB5A-B79F-FFDBBFC3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199C94-C0D3-1B6F-AA2B-B61BC9B9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1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C531466-B8E2-74A7-F2B6-5A03BD307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9" t="46201" r="21948" b="7442"/>
          <a:stretch/>
        </p:blipFill>
        <p:spPr>
          <a:xfrm>
            <a:off x="1286540" y="249865"/>
            <a:ext cx="9069572" cy="5406656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4BDD20-382C-7C47-DCE5-ED9B1BBA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25B22DE-E0F2-96DB-D8A0-4BED8711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68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7D53C72D-58CC-6723-7B70-841AB2F78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6" t="19690" r="12181" b="33488"/>
          <a:stretch/>
        </p:blipFill>
        <p:spPr>
          <a:xfrm>
            <a:off x="1424762" y="393406"/>
            <a:ext cx="9282223" cy="4784650"/>
          </a:xfrm>
          <a:prstGeom prst="rect">
            <a:avLst/>
          </a:prstGeom>
        </p:spPr>
      </p:pic>
      <p:sp>
        <p:nvSpPr>
          <p:cNvPr id="12" name="عنصر نائب للتذييل 11">
            <a:extLst>
              <a:ext uri="{FF2B5EF4-FFF2-40B4-BE49-F238E27FC236}">
                <a16:creationId xmlns:a16="http://schemas.microsoft.com/office/drawing/2014/main" id="{DD44DCE0-072F-1173-F05F-D7907A96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96E2A4CC-9FD3-2CD1-5683-57232BC8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7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9966A18-346E-B30E-D1C1-DC8352862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9" t="24186" r="21948" b="6667"/>
          <a:stretch/>
        </p:blipFill>
        <p:spPr>
          <a:xfrm>
            <a:off x="1669313" y="446567"/>
            <a:ext cx="9027040" cy="5954234"/>
          </a:xfrm>
          <a:prstGeom prst="rect">
            <a:avLst/>
          </a:prstGeom>
        </p:spPr>
      </p:pic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5CE815D-A479-5435-5072-0BF1ACE9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A3EA02E-DAA1-7604-2E7C-3FF81FF3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95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BF38498-1F80-53B2-EEAE-461F27FF5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5" t="35659" r="21686" b="17829"/>
          <a:stretch/>
        </p:blipFill>
        <p:spPr>
          <a:xfrm>
            <a:off x="1265274" y="723014"/>
            <a:ext cx="9633097" cy="38702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21A1932-559C-FB84-3886-9EBF791E5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84" t="15039" r="21860" b="74263"/>
          <a:stretch/>
        </p:blipFill>
        <p:spPr>
          <a:xfrm>
            <a:off x="1265274" y="4593265"/>
            <a:ext cx="9633097" cy="1031358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88986D6-1F0D-35FE-C43F-DEF4DDA7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DB0FDEF-A3F0-5FB2-93F4-FF5838A3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484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7B03A52-2634-9ECD-8AC3-24268070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72" t="9302" r="27267" b="1861"/>
          <a:stretch/>
        </p:blipFill>
        <p:spPr>
          <a:xfrm>
            <a:off x="1577163" y="0"/>
            <a:ext cx="9037674" cy="6485860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60A0B3-3732-8B55-F926-BB608D06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F91B6-09A9-544C-898E-65DB7ECF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42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A681A9A-78FF-76C9-D0C4-6EB04BE6D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9" t="19380" r="20901" b="1396"/>
          <a:stretch/>
        </p:blipFill>
        <p:spPr>
          <a:xfrm>
            <a:off x="935665" y="127591"/>
            <a:ext cx="10504968" cy="5964865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810C49-AD2C-13E3-DD85-2FA22802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AC521D-2C3D-1369-59D0-F6A2133C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145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BDD69CB-A3D4-5905-2032-5E930153D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2" t="40155" r="22819" b="19070"/>
          <a:stretch/>
        </p:blipFill>
        <p:spPr>
          <a:xfrm>
            <a:off x="1244010" y="0"/>
            <a:ext cx="9314120" cy="32110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53E4827-C220-A7AE-AA59-18B9771E4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9" t="30699" r="20727" b="26666"/>
          <a:stretch/>
        </p:blipFill>
        <p:spPr>
          <a:xfrm>
            <a:off x="1244010" y="3211033"/>
            <a:ext cx="9314120" cy="3349255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2E55D99-805A-DC1F-00F1-FCF99B20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217DEDB-6141-0A1B-105A-D89007E8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962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6C69F7C-2DB6-6B71-B813-9E2E2AFF9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0" t="12713" r="20553" b="6823"/>
          <a:stretch/>
        </p:blipFill>
        <p:spPr>
          <a:xfrm>
            <a:off x="1148317" y="223284"/>
            <a:ext cx="10409274" cy="6166883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A4F499-0AF9-6CFA-C5AF-BAA988B6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B04FF0-8516-11FB-B0EF-9D6F48526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646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ACC1497-47BF-0EB6-F344-C3447BB0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1" t="11473" r="22994" b="1240"/>
          <a:stretch/>
        </p:blipFill>
        <p:spPr>
          <a:xfrm>
            <a:off x="637953" y="106326"/>
            <a:ext cx="10675089" cy="5986132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AAD79E-DA70-1EC1-5046-1C70B5EF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645C49-A7AA-4C5A-29A1-1F1EB9E6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2545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4FFBF96-EC0C-93E6-F424-0258C4C9F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2" t="58760" r="20640" b="16434"/>
          <a:stretch/>
        </p:blipFill>
        <p:spPr>
          <a:xfrm>
            <a:off x="1658679" y="255182"/>
            <a:ext cx="8569841" cy="31738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AC8E5E-F178-4A73-E336-3CE0DA1B3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0" t="32403" r="22471" b="40775"/>
          <a:stretch/>
        </p:blipFill>
        <p:spPr>
          <a:xfrm>
            <a:off x="1658680" y="3429000"/>
            <a:ext cx="8569840" cy="2982433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D703999-8AE9-C78D-91F3-DEC91088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20050D1-B791-7600-CE70-E9DB4813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4989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F7C465D-0AB9-BAB3-E491-A8E468204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7" t="14728" r="20553" b="11318"/>
          <a:stretch/>
        </p:blipFill>
        <p:spPr>
          <a:xfrm>
            <a:off x="1392865" y="170122"/>
            <a:ext cx="9494875" cy="6262576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296D17-9248-DCB5-BB56-342A6D1F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6D12EA-6F87-3CF9-236E-97FC693F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9864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EFCE86-D331-CC3D-80BF-EF8AD3274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99" t="18140" r="23169" b="18604"/>
          <a:stretch/>
        </p:blipFill>
        <p:spPr>
          <a:xfrm>
            <a:off x="1275907" y="233916"/>
            <a:ext cx="9824484" cy="5901069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CD4D91-51F7-8BDA-77ED-44706AC7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E6C259-52BA-1418-3FE8-8208BD9F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65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55BAA3E-A61D-D5EE-21B7-1C017D4C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2" t="12713" r="18548" b="2636"/>
          <a:stretch/>
        </p:blipFill>
        <p:spPr>
          <a:xfrm>
            <a:off x="1073888" y="404038"/>
            <a:ext cx="10185991" cy="5986129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9FB708-9341-6F2A-C37B-9C433F0E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81FCDF-ABE5-8F02-DC92-6234C16A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3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9B2C521-D648-CA70-7615-3BE7B9D7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3" t="32558" r="20901" b="14108"/>
          <a:stretch/>
        </p:blipFill>
        <p:spPr>
          <a:xfrm>
            <a:off x="999461" y="180753"/>
            <a:ext cx="9792586" cy="6060559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58A4896-891F-9F21-8A35-F306B6B6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1284E8-BE89-ACB1-9972-380DBFB3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3653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F80C537-745B-9FA3-955B-C89F969CD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0" t="32558" r="28052" b="17675"/>
          <a:stretch/>
        </p:blipFill>
        <p:spPr>
          <a:xfrm>
            <a:off x="1318438" y="15948"/>
            <a:ext cx="9548036" cy="34130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85D28F-55A0-B391-5535-028A69513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9" t="48682" r="20640" b="12403"/>
          <a:stretch/>
        </p:blipFill>
        <p:spPr>
          <a:xfrm>
            <a:off x="1318438" y="3429000"/>
            <a:ext cx="9548036" cy="2993065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0ED20C6-B1FD-B007-8130-E38EA277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B920A4-ACAB-454E-2991-B7CF1137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431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716DC96-9DCD-E0A8-EE68-DA282895C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5" t="28527" r="22819" b="2481"/>
          <a:stretch/>
        </p:blipFill>
        <p:spPr>
          <a:xfrm>
            <a:off x="1020726" y="159488"/>
            <a:ext cx="10356111" cy="6081824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15F121-8483-7C32-E553-D8B10ABA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2CDD8B-FF98-37BF-2D32-9C7A147E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16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7E41CA9-F2A5-7AAE-05AE-668FB1731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6" t="29612" r="20553" b="16899"/>
          <a:stretch/>
        </p:blipFill>
        <p:spPr>
          <a:xfrm>
            <a:off x="648586" y="138223"/>
            <a:ext cx="10845209" cy="34449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CA4F46B-5061-8B77-57D0-E954C7367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79" t="30852" r="20727" b="31628"/>
          <a:stretch/>
        </p:blipFill>
        <p:spPr>
          <a:xfrm>
            <a:off x="648586" y="3583173"/>
            <a:ext cx="10845209" cy="2987748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B95102F-94E9-ADA3-FC15-8E200793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25D3EE1-338C-C03B-D128-58A28209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669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30823E8-19C5-C207-51C0-5FCCD7BF7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3" t="21550" r="20727" b="15194"/>
          <a:stretch/>
        </p:blipFill>
        <p:spPr>
          <a:xfrm>
            <a:off x="1137684" y="340242"/>
            <a:ext cx="10005237" cy="5603358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43268A-3091-E64B-7548-3551FD2A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7EAEBB-D50A-B33B-E3AA-1A70A1BC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95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DADFF0C-B857-8E24-2DB4-2DB1909CC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1" t="10543" r="21250" b="1551"/>
          <a:stretch/>
        </p:blipFill>
        <p:spPr>
          <a:xfrm>
            <a:off x="893135" y="0"/>
            <a:ext cx="10483701" cy="6443330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FCE907-6A60-A2C8-DB8F-EF65986D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277FE9-5AF7-53D0-792B-5607C738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396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0DC85D8-15D5-1488-7229-1FAC74F94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52404" r="21860" b="20775"/>
          <a:stretch/>
        </p:blipFill>
        <p:spPr>
          <a:xfrm>
            <a:off x="1701209" y="212650"/>
            <a:ext cx="9388549" cy="3216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19B8CF-2EA1-31CA-509A-8F8F490C5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9" t="29923" r="21513" b="40310"/>
          <a:stretch/>
        </p:blipFill>
        <p:spPr>
          <a:xfrm>
            <a:off x="1701209" y="3429000"/>
            <a:ext cx="9388549" cy="3216350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CAED067-B244-733E-2573-93DF2A29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1715EA2-68B5-04F8-54E8-43BBEBCE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624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55A26B4-10B0-9704-A682-75386EF49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2" t="71938" r="18372" b="12248"/>
          <a:stretch/>
        </p:blipFill>
        <p:spPr>
          <a:xfrm>
            <a:off x="574159" y="244547"/>
            <a:ext cx="11072038" cy="13822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B0101F6-6A33-6DED-EC5B-5B53DFF2E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76" t="29148" r="18547" b="12868"/>
          <a:stretch/>
        </p:blipFill>
        <p:spPr>
          <a:xfrm>
            <a:off x="574159" y="1701208"/>
            <a:ext cx="11072038" cy="4774019"/>
          </a:xfrm>
          <a:prstGeom prst="rect">
            <a:avLst/>
          </a:prstGeom>
        </p:spPr>
      </p:pic>
      <p:sp>
        <p:nvSpPr>
          <p:cNvPr id="11" name="عنصر نائب للتذييل 10">
            <a:extLst>
              <a:ext uri="{FF2B5EF4-FFF2-40B4-BE49-F238E27FC236}">
                <a16:creationId xmlns:a16="http://schemas.microsoft.com/office/drawing/2014/main" id="{2BCFEF4D-2D76-3B5C-47F2-D137D620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DA412AF1-092C-54EF-2CF6-F3A56FE8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0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49F39D7-E467-EBD0-BDBB-AB57C04DF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2" t="19071" r="24651" b="14883"/>
          <a:stretch/>
        </p:blipFill>
        <p:spPr>
          <a:xfrm>
            <a:off x="1988288" y="329609"/>
            <a:ext cx="8335926" cy="39978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0EBEEEF-12A1-A1DA-36A7-87D1A893B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73" t="28992" r="34157" b="44186"/>
          <a:stretch/>
        </p:blipFill>
        <p:spPr>
          <a:xfrm>
            <a:off x="2775099" y="4486939"/>
            <a:ext cx="5794744" cy="1839433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E2F1E07-803D-7B6D-421C-BE4ED64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CA7F38C-61B7-4BFE-6F51-6AA9214C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3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D208C84-C587-2ADE-9FCC-AB1C2CFFD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4" t="10698" r="18547" b="6667"/>
          <a:stretch/>
        </p:blipFill>
        <p:spPr>
          <a:xfrm>
            <a:off x="1169582" y="361507"/>
            <a:ext cx="10175358" cy="6039294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74428F-869F-9C18-110E-2D53D7A8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BA15F5-8219-EA7E-191D-AA3E6C98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9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CF95D1C-A8B0-9E36-AA97-A829823FC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7" t="30698" r="18547" b="11318"/>
          <a:stretch/>
        </p:blipFill>
        <p:spPr>
          <a:xfrm>
            <a:off x="2806996" y="446567"/>
            <a:ext cx="6911162" cy="5209953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39B9DF-BC37-05AA-B5DB-8B759609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B3DDD2-2C82-BC98-177C-5F16CB16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1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9E81126-7702-D89E-CC47-2445D8985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4" t="14419" r="18197" b="17984"/>
          <a:stretch/>
        </p:blipFill>
        <p:spPr>
          <a:xfrm>
            <a:off x="925033" y="446568"/>
            <a:ext cx="10249785" cy="6060558"/>
          </a:xfrm>
          <a:prstGeom prst="rect">
            <a:avLst/>
          </a:prstGeom>
        </p:spPr>
      </p:pic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25E274-87DC-1AB6-CA36-D7366235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CA2748-D580-CD34-890F-21813815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11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B589ED0-5BCE-A1C6-D1F9-F827FDDA8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3" t="30387" r="24215" b="33023"/>
          <a:stretch/>
        </p:blipFill>
        <p:spPr>
          <a:xfrm>
            <a:off x="1818167" y="90377"/>
            <a:ext cx="9431080" cy="24508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B68BF04-F845-5677-0455-EE5AB4A95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94" t="14884" r="18982" b="5736"/>
          <a:stretch/>
        </p:blipFill>
        <p:spPr>
          <a:xfrm>
            <a:off x="1818167" y="2700670"/>
            <a:ext cx="9431080" cy="3763925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83EFBED-981E-ED6E-AD95-5956BBDA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4CD4101-C523-3C17-6F1C-573D113F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6D15-C463-4136-9EDF-D9DC6C1ABEDD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35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</Words>
  <Application>Microsoft Office PowerPoint</Application>
  <PresentationFormat>شاشة عريضة</PresentationFormat>
  <Paragraphs>37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basem abohasn</dc:creator>
  <cp:lastModifiedBy>Dr.Mahmoud Ayoub</cp:lastModifiedBy>
  <cp:revision>3</cp:revision>
  <dcterms:created xsi:type="dcterms:W3CDTF">2022-10-28T11:10:29Z</dcterms:created>
  <dcterms:modified xsi:type="dcterms:W3CDTF">2025-12-24T05:36:25Z</dcterms:modified>
</cp:coreProperties>
</file>